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MNw7M-eUdU" TargetMode="Externa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JUhH-Pp43w&amp;index=1&amp;list=PLRUrHr5BJ6uWgRTw3VuV6vCsFPNToewyO" TargetMode="Externa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personal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mass media writers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flexible writing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personal essay as way to record thoughts and reflections on life has been part of writing for centuries.</a:t>
            </a:r>
          </a:p>
          <a:p>
            <a:r>
              <a:rPr lang="en-US" dirty="0" smtClean="0"/>
              <a:t>It is adaptable, able to accommodate all kinds of subjects and stories.</a:t>
            </a:r>
          </a:p>
          <a:p>
            <a:r>
              <a:rPr lang="en-US" dirty="0" smtClean="0"/>
              <a:t>It helps us to think through our experiences in life and the lessons we have drawn from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1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761565"/>
            <a:ext cx="5112928" cy="4364598"/>
          </a:xfrm>
        </p:spPr>
        <p:txBody>
          <a:bodyPr/>
          <a:lstStyle/>
          <a:p>
            <a:r>
              <a:rPr lang="en-US" dirty="0" smtClean="0"/>
              <a:t>The personal essay may be anything from Montaigne’s timeless observations from the past, to the weekly National Public Radio feature entitled “This I believe.”</a:t>
            </a:r>
          </a:p>
          <a:p>
            <a:r>
              <a:rPr lang="en-US" dirty="0" smtClean="0"/>
              <a:t>The idea of a personal essay is to connect an experience you have had in your own life, and to find a larger truth in it that you can communicate to readers.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88" y="1936223"/>
            <a:ext cx="2840938" cy="33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time we have walked the earth for two decades or more, we have plenty of life experiences.</a:t>
            </a:r>
          </a:p>
          <a:p>
            <a:r>
              <a:rPr lang="en-US" dirty="0" smtClean="0"/>
              <a:t>Certainly we all can consider some that have clearly changed or enlightened our view about life and our place in it.</a:t>
            </a:r>
          </a:p>
          <a:p>
            <a:r>
              <a:rPr lang="en-US" dirty="0" smtClean="0"/>
              <a:t>A personal essay gives us the opportunity to talk about that life experience, what it means to us, and what it may mean to a reader.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 believe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NPR was not the first broadcast company to introduce “This I believe.”</a:t>
            </a:r>
          </a:p>
          <a:p>
            <a:r>
              <a:rPr lang="en-US" dirty="0" smtClean="0"/>
              <a:t>The format was developed at the dawn of television.</a:t>
            </a:r>
          </a:p>
          <a:p>
            <a:r>
              <a:rPr lang="en-US" dirty="0" smtClean="0"/>
              <a:t>Edward R. Murrow introduced the idea in the early 1950s. People from a variety of backgrounds, famous and not, would offer their own personal essays on broadcast.</a:t>
            </a:r>
          </a:p>
        </p:txBody>
      </p:sp>
    </p:spTree>
    <p:extLst>
      <p:ext uri="{BB962C8B-B14F-4D97-AF65-F5344CB8AC3E}">
        <p14:creationId xmlns:p14="http://schemas.microsoft.com/office/powerpoint/2010/main" val="636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Murrow, “This I Believe”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few of us have the depth and observation of Murrow, but here is </a:t>
            </a:r>
            <a:r>
              <a:rPr lang="en-US" dirty="0" smtClean="0">
                <a:hlinkClick r:id="rId2"/>
              </a:rPr>
              <a:t>how he explained </a:t>
            </a:r>
            <a:r>
              <a:rPr lang="en-US" dirty="0"/>
              <a:t>the series. </a:t>
            </a:r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=FMNw7M-eUdU</a:t>
            </a:r>
          </a:p>
        </p:txBody>
      </p:sp>
      <p:pic>
        <p:nvPicPr>
          <p:cNvPr id="4" name="Picture 3" descr="murr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09" y="2854418"/>
            <a:ext cx="3664741" cy="36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NPR’s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NPR resurrected the series to offer similar opportunities to everyday people. You may have heard them at one time or another if you listen to its news broadcasts.</a:t>
            </a:r>
          </a:p>
          <a:p>
            <a:r>
              <a:rPr lang="en-US" dirty="0" smtClean="0"/>
              <a:t>They may be inquisitive, uplifting, sad, gritty, inspiring, terrifying, or just informative. But they are always insightful. </a:t>
            </a:r>
            <a:r>
              <a:rPr lang="en-US" dirty="0" smtClean="0">
                <a:hlinkClick r:id="rId2"/>
              </a:rPr>
              <a:t>Here is </a:t>
            </a:r>
            <a:r>
              <a:rPr lang="en-US" dirty="0">
                <a:hlinkClick r:id="rId2"/>
              </a:rPr>
              <a:t>an example. </a:t>
            </a:r>
            <a:r>
              <a:rPr lang="en-US" sz="1200" dirty="0"/>
              <a:t>https://</a:t>
            </a:r>
            <a:r>
              <a:rPr lang="en-US" sz="1200" dirty="0" err="1"/>
              <a:t>www.youtube.com</a:t>
            </a:r>
            <a:r>
              <a:rPr lang="en-US" sz="1200" dirty="0"/>
              <a:t>/</a:t>
            </a:r>
            <a:r>
              <a:rPr lang="en-US" sz="1200" dirty="0" err="1"/>
              <a:t>watch?v</a:t>
            </a:r>
            <a:r>
              <a:rPr lang="en-US" sz="1200" dirty="0"/>
              <a:t>=9JUhH-Pp43w&amp;index=1&amp;list=PLRUrHr5BJ6uWgRTw3VuV6vCsFPNToewyO</a:t>
            </a:r>
          </a:p>
        </p:txBody>
      </p:sp>
      <p:pic>
        <p:nvPicPr>
          <p:cNvPr id="4" name="Picture 3" descr="thisibelie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65" y="4470538"/>
            <a:ext cx="4451468" cy="21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This I believe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opportunity: Compose your own “This I believe” personal essay.</a:t>
            </a:r>
          </a:p>
          <a:p>
            <a:r>
              <a:rPr lang="en-US" dirty="0" smtClean="0"/>
              <a:t>Begin by considering an event in your life that has led you to consider yourself or the world around you in a different way.</a:t>
            </a:r>
          </a:p>
          <a:p>
            <a:r>
              <a:rPr lang="en-US" dirty="0" smtClean="0"/>
              <a:t>It may be one specific thing, or just a growing awareness that changed or helped to forge your beliefs or your opinion about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13" y="4941872"/>
            <a:ext cx="2694635" cy="20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 believe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5"/>
            <a:ext cx="5799583" cy="4364598"/>
          </a:xfrm>
        </p:spPr>
        <p:txBody>
          <a:bodyPr/>
          <a:lstStyle/>
          <a:p>
            <a:r>
              <a:rPr lang="en-US" dirty="0" smtClean="0"/>
              <a:t>Try to avoid clichés, platitudes or dogma, as Murrow advised. 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 smtClean="0"/>
              <a:t>relying on what someone else has told you, unless you have forged that advice through the fire of actual experience. 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 smtClean="0"/>
              <a:t>reliance on authorities. You are the authority.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43" y="1956771"/>
            <a:ext cx="2257883" cy="44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57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57</TotalTime>
  <Words>476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Book Antiqua</vt:lpstr>
      <vt:lpstr>Wingdings 2</vt:lpstr>
      <vt:lpstr>Saddle</vt:lpstr>
      <vt:lpstr>The personal essay</vt:lpstr>
      <vt:lpstr>A flexible writing format</vt:lpstr>
      <vt:lpstr>Experience</vt:lpstr>
      <vt:lpstr>Life experiences</vt:lpstr>
      <vt:lpstr>This I believe</vt:lpstr>
      <vt:lpstr>Murrow, “This I Believe”</vt:lpstr>
      <vt:lpstr>NPR’s version</vt:lpstr>
      <vt:lpstr>Exercise: This I believe</vt:lpstr>
      <vt:lpstr>This I believe</vt:lpstr>
    </vt:vector>
  </TitlesOfParts>
  <Company>NDSU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personal essay</dc:title>
  <dc:creator>Ross Collins</dc:creator>
  <cp:lastModifiedBy>Microsoft Office User</cp:lastModifiedBy>
  <cp:revision>12</cp:revision>
  <dcterms:created xsi:type="dcterms:W3CDTF">2015-09-02T19:34:45Z</dcterms:created>
  <dcterms:modified xsi:type="dcterms:W3CDTF">2017-08-24T18:47:40Z</dcterms:modified>
</cp:coreProperties>
</file>