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4" r:id="rId19"/>
    <p:sldId id="273" r:id="rId20"/>
    <p:sldId id="275" r:id="rId21"/>
    <p:sldId id="276" r:id="rId22"/>
    <p:sldId id="277" r:id="rId23"/>
    <p:sldId id="278" r:id="rId24"/>
    <p:sldId id="279" r:id="rId25"/>
    <p:sldId id="280" r:id="rId26"/>
    <p:sldId id="281" r:id="rId27"/>
    <p:sldId id="282" r:id="rId28"/>
    <p:sldId id="283" r:id="rId2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1"/>
    <p:restoredTop sz="94674"/>
  </p:normalViewPr>
  <p:slideViewPr>
    <p:cSldViewPr snapToGrid="0" snapToObjects="1">
      <p:cViewPr varScale="1">
        <p:scale>
          <a:sx n="124" d="100"/>
          <a:sy n="124" d="100"/>
        </p:scale>
        <p:origin x="1824" y="168"/>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8" name="Picture 7" descr="Cover-TextureForeGround.jpg"/>
          <p:cNvPicPr>
            <a:picLocks noChangeAspect="1"/>
          </p:cNvPicPr>
          <p:nvPr/>
        </p:nvPicPr>
        <p:blipFill>
          <a:blip r:embed="rId2"/>
          <a:stretch>
            <a:fillRect/>
          </a:stretch>
        </p:blipFill>
        <p:spPr>
          <a:xfrm>
            <a:off x="0" y="0"/>
            <a:ext cx="9144000" cy="6858000"/>
          </a:xfrm>
          <a:prstGeom prst="rect">
            <a:avLst/>
          </a:prstGeom>
        </p:spPr>
      </p:pic>
      <p:sp>
        <p:nvSpPr>
          <p:cNvPr id="2" name="Title 1"/>
          <p:cNvSpPr>
            <a:spLocks noGrp="1"/>
          </p:cNvSpPr>
          <p:nvPr>
            <p:ph type="ctrTitle"/>
          </p:nvPr>
        </p:nvSpPr>
        <p:spPr>
          <a:xfrm>
            <a:off x="1371600" y="1796303"/>
            <a:ext cx="7086600" cy="1847850"/>
          </a:xfrm>
        </p:spPr>
        <p:txBody>
          <a:bodyPr vert="horz" lIns="91440" tIns="45720" rIns="91440" bIns="45720" rtlCol="0" anchor="b" anchorCtr="0">
            <a:noAutofit/>
            <a:scene3d>
              <a:camera prst="orthographicFront"/>
              <a:lightRig rig="threePt" dir="t">
                <a:rot lat="0" lon="0" rev="10800000"/>
              </a:lightRig>
            </a:scene3d>
            <a:sp3d extrusionH="25400">
              <a:bevelT w="12700" h="12700" prst="relaxedInset"/>
              <a:bevelB w="12700" h="12700" prst="relaxedInset"/>
            </a:sp3d>
          </a:bodyPr>
          <a:lstStyle>
            <a:lvl1pPr algn="ctr" defTabSz="914400" rtl="0" eaLnBrk="1" latinLnBrk="0" hangingPunct="1">
              <a:lnSpc>
                <a:spcPct val="100000"/>
              </a:lnSpc>
              <a:spcBef>
                <a:spcPct val="0"/>
              </a:spcBef>
              <a:buNone/>
              <a:defRPr sz="5400" kern="1200">
                <a:solidFill>
                  <a:schemeClr val="tx1">
                    <a:lumMod val="75000"/>
                    <a:lumOff val="25000"/>
                  </a:schemeClr>
                </a:solidFill>
                <a:effectLst>
                  <a:outerShdw blurRad="25400" dist="19050" dir="4200000" algn="ctr" rotWithShape="0">
                    <a:schemeClr val="bg1">
                      <a:alpha val="40000"/>
                    </a:schemeClr>
                  </a:outerShdw>
                </a:effectLst>
                <a:latin typeface="+mj-lt"/>
                <a:ea typeface="+mj-ea"/>
                <a:cs typeface="+mj-cs"/>
              </a:defRPr>
            </a:lvl1pPr>
          </a:lstStyle>
          <a:p>
            <a:r>
              <a:rPr lang="en-US"/>
              <a:t>Click to edit Master title style</a:t>
            </a:r>
            <a:endParaRPr/>
          </a:p>
        </p:txBody>
      </p:sp>
      <p:sp>
        <p:nvSpPr>
          <p:cNvPr id="3" name="Subtitle 2"/>
          <p:cNvSpPr>
            <a:spLocks noGrp="1"/>
          </p:cNvSpPr>
          <p:nvPr>
            <p:ph type="subTitle" idx="1"/>
          </p:nvPr>
        </p:nvSpPr>
        <p:spPr>
          <a:xfrm>
            <a:off x="1371600" y="3666565"/>
            <a:ext cx="7086600" cy="1752600"/>
          </a:xfrm>
        </p:spPr>
        <p:txBody>
          <a:bodyPr vert="horz" lIns="91440" tIns="45720" rIns="91440" bIns="45720" rtlCol="0" anchor="t" anchorCtr="0">
            <a:noAutofit/>
            <a:scene3d>
              <a:camera prst="orthographicFront"/>
              <a:lightRig rig="threePt" dir="t">
                <a:rot lat="0" lon="0" rev="10800000"/>
              </a:lightRig>
            </a:scene3d>
            <a:sp3d extrusionH="25400">
              <a:bevelT w="12700" h="12700" prst="relaxedInset"/>
              <a:bevelB w="12700" h="12700" prst="relaxedInset"/>
            </a:sp3d>
          </a:bodyPr>
          <a:lstStyle>
            <a:lvl1pPr marL="0" indent="0" algn="ctr" defTabSz="914400" rtl="0" eaLnBrk="1" latinLnBrk="0" hangingPunct="1">
              <a:lnSpc>
                <a:spcPct val="100000"/>
              </a:lnSpc>
              <a:spcBef>
                <a:spcPct val="0"/>
              </a:spcBef>
              <a:buNone/>
              <a:defRPr sz="2000" b="0" kern="1200">
                <a:solidFill>
                  <a:schemeClr val="tx1">
                    <a:lumMod val="75000"/>
                    <a:lumOff val="25000"/>
                  </a:schemeClr>
                </a:solidFill>
                <a:effectLst>
                  <a:outerShdw blurRad="25400" dist="19050" dir="4200000" algn="ctr" rotWithShape="0">
                    <a:schemeClr val="bg1">
                      <a:alpha val="40000"/>
                    </a:schemeClr>
                  </a:outerShdw>
                </a:effectLst>
                <a:latin typeface="+mj-lt"/>
                <a:ea typeface="+mj-ea"/>
                <a:cs typeface="+mj-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dirty="0"/>
          </a:p>
        </p:txBody>
      </p:sp>
      <p:sp>
        <p:nvSpPr>
          <p:cNvPr id="4" name="Date Placeholder 3"/>
          <p:cNvSpPr>
            <a:spLocks noGrp="1"/>
          </p:cNvSpPr>
          <p:nvPr>
            <p:ph type="dt" sz="half" idx="10"/>
          </p:nvPr>
        </p:nvSpPr>
        <p:spPr>
          <a:xfrm>
            <a:off x="5988423" y="6221506"/>
            <a:ext cx="2743200" cy="365125"/>
          </a:xfrm>
        </p:spPr>
        <p:txBody>
          <a:bodyPr/>
          <a:lstStyle/>
          <a:p>
            <a:fld id="{E90C4CEC-16D5-4229-B4DE-FDE9B679D7E2}" type="datetimeFigureOut">
              <a:rPr lang="en-US" smtClean="0"/>
              <a:t>9/6/19</a:t>
            </a:fld>
            <a:endParaRPr lang="en-US"/>
          </a:p>
        </p:txBody>
      </p:sp>
      <p:sp>
        <p:nvSpPr>
          <p:cNvPr id="5" name="Footer Placeholder 4"/>
          <p:cNvSpPr>
            <a:spLocks noGrp="1"/>
          </p:cNvSpPr>
          <p:nvPr>
            <p:ph type="ftr" sz="quarter" idx="11"/>
          </p:nvPr>
        </p:nvSpPr>
        <p:spPr>
          <a:xfrm>
            <a:off x="1295400" y="6221506"/>
            <a:ext cx="2743200" cy="365125"/>
          </a:xfrm>
        </p:spPr>
        <p:txBody>
          <a:bodyPr/>
          <a:lstStyle/>
          <a:p>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above Caption">
    <p:spTree>
      <p:nvGrpSpPr>
        <p:cNvPr id="1" name=""/>
        <p:cNvGrpSpPr/>
        <p:nvPr/>
      </p:nvGrpSpPr>
      <p:grpSpPr>
        <a:xfrm>
          <a:off x="0" y="0"/>
          <a:ext cx="0" cy="0"/>
          <a:chOff x="0" y="0"/>
          <a:chExt cx="0" cy="0"/>
        </a:xfrm>
      </p:grpSpPr>
      <p:pic>
        <p:nvPicPr>
          <p:cNvPr id="8" name="Picture 7" descr="Interior-Overlay.png"/>
          <p:cNvPicPr>
            <a:picLocks noChangeAspect="1"/>
          </p:cNvPicPr>
          <p:nvPr/>
        </p:nvPicPr>
        <p:blipFill>
          <a:blip r:embed="rId2"/>
          <a:stretch>
            <a:fillRect/>
          </a:stretch>
        </p:blipFill>
        <p:spPr>
          <a:xfrm>
            <a:off x="0" y="0"/>
            <a:ext cx="9144000" cy="6858000"/>
          </a:xfrm>
          <a:prstGeom prst="rect">
            <a:avLst/>
          </a:prstGeom>
        </p:spPr>
      </p:pic>
      <p:sp>
        <p:nvSpPr>
          <p:cNvPr id="2" name="Title 1"/>
          <p:cNvSpPr>
            <a:spLocks noGrp="1"/>
          </p:cNvSpPr>
          <p:nvPr>
            <p:ph type="title"/>
          </p:nvPr>
        </p:nvSpPr>
        <p:spPr>
          <a:xfrm>
            <a:off x="1089025" y="3765177"/>
            <a:ext cx="7272338" cy="1098176"/>
          </a:xfrm>
        </p:spPr>
        <p:txBody>
          <a:bodyPr vert="horz" lIns="91440" tIns="45720" rIns="91440" bIns="45720" rtlCol="0" anchor="b">
            <a:noAutofit/>
          </a:bodyPr>
          <a:lstStyle>
            <a:lvl1pPr algn="ctr" defTabSz="914400" rtl="0" eaLnBrk="1" latinLnBrk="0" hangingPunct="1">
              <a:lnSpc>
                <a:spcPct val="100000"/>
              </a:lnSpc>
              <a:spcBef>
                <a:spcPct val="0"/>
              </a:spcBef>
              <a:buNone/>
              <a:defRPr sz="3600" b="1" kern="1200">
                <a:solidFill>
                  <a:schemeClr val="tx1">
                    <a:lumMod val="75000"/>
                    <a:lumOff val="25000"/>
                  </a:schemeClr>
                </a:solidFill>
                <a:latin typeface="+mj-lt"/>
                <a:ea typeface="+mj-ea"/>
                <a:cs typeface="+mj-cs"/>
              </a:defRPr>
            </a:lvl1pPr>
          </a:lstStyle>
          <a:p>
            <a:r>
              <a:rPr lang="en-US"/>
              <a:t>Click to edit Master title style</a:t>
            </a:r>
            <a:endParaRPr/>
          </a:p>
        </p:txBody>
      </p:sp>
      <p:sp>
        <p:nvSpPr>
          <p:cNvPr id="3" name="Picture Placeholder 2"/>
          <p:cNvSpPr>
            <a:spLocks noGrp="1"/>
          </p:cNvSpPr>
          <p:nvPr>
            <p:ph type="pic" idx="1"/>
          </p:nvPr>
        </p:nvSpPr>
        <p:spPr>
          <a:xfrm>
            <a:off x="2578013" y="777240"/>
            <a:ext cx="4294363" cy="2866913"/>
          </a:xfrm>
          <a:ln w="76200" cmpd="dbl">
            <a:solidFill>
              <a:schemeClr val="tx1"/>
            </a:solidFill>
            <a:miter lim="800000"/>
          </a:ln>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Drag picture to placeholder or click icon to add</a:t>
            </a:r>
            <a:endParaRPr/>
          </a:p>
        </p:txBody>
      </p:sp>
      <p:sp>
        <p:nvSpPr>
          <p:cNvPr id="4" name="Text Placeholder 3"/>
          <p:cNvSpPr>
            <a:spLocks noGrp="1"/>
          </p:cNvSpPr>
          <p:nvPr>
            <p:ph type="body" sz="half" idx="2"/>
          </p:nvPr>
        </p:nvSpPr>
        <p:spPr>
          <a:xfrm>
            <a:off x="1089025" y="4867836"/>
            <a:ext cx="7272338" cy="1264022"/>
          </a:xfrm>
        </p:spPr>
        <p:txBody>
          <a:bodyPr vert="horz" lIns="91440" tIns="45720" rIns="91440" bIns="45720" rtlCol="0">
            <a:normAutofit/>
          </a:bodyPr>
          <a:lstStyle>
            <a:lvl1pPr marL="0" indent="0" algn="ctr">
              <a:spcBef>
                <a:spcPts val="0"/>
              </a:spcBef>
              <a:buNone/>
              <a:defRPr sz="1800" kern="1200">
                <a:solidFill>
                  <a:schemeClr val="tx1">
                    <a:lumMod val="75000"/>
                    <a:lumOff val="25000"/>
                  </a:schemeClr>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ctr" defTabSz="914400" rtl="0" eaLnBrk="1" latinLnBrk="0" hangingPunct="1">
              <a:spcBef>
                <a:spcPts val="2000"/>
              </a:spcBef>
              <a:buFont typeface="Wingdings" pitchFamily="2" charset="2"/>
              <a:buNone/>
            </a:pPr>
            <a:r>
              <a:rPr lang="en-US"/>
              <a:t>Click to edit Master text styles</a:t>
            </a:r>
          </a:p>
        </p:txBody>
      </p:sp>
      <p:sp>
        <p:nvSpPr>
          <p:cNvPr id="5" name="Date Placeholder 4"/>
          <p:cNvSpPr>
            <a:spLocks noGrp="1"/>
          </p:cNvSpPr>
          <p:nvPr>
            <p:ph type="dt" sz="half" idx="10"/>
          </p:nvPr>
        </p:nvSpPr>
        <p:spPr/>
        <p:txBody>
          <a:bodyPr/>
          <a:lstStyle/>
          <a:p>
            <a:fld id="{E90C4CEC-16D5-4229-B4DE-FDE9B679D7E2}" type="datetimeFigureOut">
              <a:rPr lang="en-US" smtClean="0"/>
              <a:t>9/6/19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DBAE4E6-4D12-4A48-9B6B-6FA0B79BEE93}"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7" name="Picture 6" descr="Interior-Overlay.png"/>
          <p:cNvPicPr>
            <a:picLocks noChangeAspect="1"/>
          </p:cNvPicPr>
          <p:nvPr/>
        </p:nvPicPr>
        <p:blipFill>
          <a:blip r:embed="rId2"/>
          <a:stretch>
            <a:fillRect/>
          </a:stretch>
        </p:blipFill>
        <p:spPr>
          <a:xfrm>
            <a:off x="0" y="0"/>
            <a:ext cx="9144000" cy="6858000"/>
          </a:xfrm>
          <a:prstGeom prst="rect">
            <a:avLst/>
          </a:prstGeom>
        </p:spPr>
      </p:pic>
      <p:sp>
        <p:nvSpPr>
          <p:cNvPr id="2" name="Title 1"/>
          <p:cNvSpPr>
            <a:spLocks noGrp="1"/>
          </p:cNvSpPr>
          <p:nvPr>
            <p:ph type="title"/>
          </p:nvPr>
        </p:nvSpPr>
        <p:spPr/>
        <p:txBody>
          <a:bodyPr/>
          <a:lstStyle/>
          <a:p>
            <a:r>
              <a:rPr lang="en-US"/>
              <a:t>Click to edit Master title style</a:t>
            </a:r>
            <a:endParaRPr/>
          </a:p>
        </p:txBody>
      </p:sp>
      <p:sp>
        <p:nvSpPr>
          <p:cNvPr id="3" name="Vertical Text Placeholder 2"/>
          <p:cNvSpPr>
            <a:spLocks noGrp="1"/>
          </p:cNvSpPr>
          <p:nvPr>
            <p:ph type="body" orient="vert" idx="1"/>
          </p:nvPr>
        </p:nvSpPr>
        <p:spPr/>
        <p:txBody>
          <a:bodyPr vert="eaVert"/>
          <a:lstStyle>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4" name="Date Placeholder 3"/>
          <p:cNvSpPr>
            <a:spLocks noGrp="1"/>
          </p:cNvSpPr>
          <p:nvPr>
            <p:ph type="dt" sz="half" idx="10"/>
          </p:nvPr>
        </p:nvSpPr>
        <p:spPr/>
        <p:txBody>
          <a:bodyPr/>
          <a:lstStyle/>
          <a:p>
            <a:fld id="{E90C4CEC-16D5-4229-B4DE-FDE9B679D7E2}" type="datetimeFigureOut">
              <a:rPr lang="en-US" smtClean="0"/>
              <a:t>9/6/19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DBAE4E6-4D12-4A48-9B6B-6FA0B79BEE93}" type="slidenum">
              <a:rPr lang="en-US" smtClean="0"/>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pic>
        <p:nvPicPr>
          <p:cNvPr id="7" name="Picture 6" descr="Interior-Overlay.png"/>
          <p:cNvPicPr>
            <a:picLocks noChangeAspect="1"/>
          </p:cNvPicPr>
          <p:nvPr/>
        </p:nvPicPr>
        <p:blipFill>
          <a:blip r:embed="rId2"/>
          <a:stretch>
            <a:fillRect/>
          </a:stretch>
        </p:blipFill>
        <p:spPr>
          <a:xfrm>
            <a:off x="0" y="0"/>
            <a:ext cx="9144000" cy="6858000"/>
          </a:xfrm>
          <a:prstGeom prst="rect">
            <a:avLst/>
          </a:prstGeom>
        </p:spPr>
      </p:pic>
      <p:sp>
        <p:nvSpPr>
          <p:cNvPr id="2" name="Vertical Title 1"/>
          <p:cNvSpPr>
            <a:spLocks noGrp="1"/>
          </p:cNvSpPr>
          <p:nvPr>
            <p:ph type="title" orient="vert"/>
          </p:nvPr>
        </p:nvSpPr>
        <p:spPr>
          <a:xfrm>
            <a:off x="7216588" y="609600"/>
            <a:ext cx="1524000" cy="5516563"/>
          </a:xfrm>
        </p:spPr>
        <p:txBody>
          <a:bodyPr vert="eaVert"/>
          <a:lstStyle/>
          <a:p>
            <a:r>
              <a:rPr lang="en-US"/>
              <a:t>Click to edit Master title style</a:t>
            </a:r>
            <a:endParaRPr/>
          </a:p>
        </p:txBody>
      </p:sp>
      <p:sp>
        <p:nvSpPr>
          <p:cNvPr id="3" name="Vertical Text Placeholder 2"/>
          <p:cNvSpPr>
            <a:spLocks noGrp="1"/>
          </p:cNvSpPr>
          <p:nvPr>
            <p:ph type="body" orient="vert" idx="1"/>
          </p:nvPr>
        </p:nvSpPr>
        <p:spPr>
          <a:xfrm>
            <a:off x="1089024" y="609600"/>
            <a:ext cx="5921376" cy="5516563"/>
          </a:xfrm>
        </p:spPr>
        <p:txBody>
          <a:bodyPr vert="eaVert"/>
          <a:lstStyle>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4" name="Date Placeholder 3"/>
          <p:cNvSpPr>
            <a:spLocks noGrp="1"/>
          </p:cNvSpPr>
          <p:nvPr>
            <p:ph type="dt" sz="half" idx="10"/>
          </p:nvPr>
        </p:nvSpPr>
        <p:spPr/>
        <p:txBody>
          <a:bodyPr/>
          <a:lstStyle/>
          <a:p>
            <a:fld id="{E90C4CEC-16D5-4229-B4DE-FDE9B679D7E2}" type="datetimeFigureOut">
              <a:rPr lang="en-US" smtClean="0"/>
              <a:t>9/6/19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DBAE4E6-4D12-4A48-9B6B-6FA0B79BEE93}"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7" name="Picture 6" descr="Interior-Overlay.png"/>
          <p:cNvPicPr>
            <a:picLocks noChangeAspect="1"/>
          </p:cNvPicPr>
          <p:nvPr/>
        </p:nvPicPr>
        <p:blipFill>
          <a:blip r:embed="rId2"/>
          <a:stretch>
            <a:fillRect/>
          </a:stretch>
        </p:blipFill>
        <p:spPr>
          <a:xfrm>
            <a:off x="0" y="0"/>
            <a:ext cx="9144000" cy="6858000"/>
          </a:xfrm>
          <a:prstGeom prst="rect">
            <a:avLst/>
          </a:prstGeom>
        </p:spPr>
      </p:pic>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idx="1"/>
          </p:nvPr>
        </p:nvSpPr>
        <p:spPr/>
        <p:txBody>
          <a:bodyPr/>
          <a:lstStyle>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4" name="Date Placeholder 3"/>
          <p:cNvSpPr>
            <a:spLocks noGrp="1"/>
          </p:cNvSpPr>
          <p:nvPr>
            <p:ph type="dt" sz="half" idx="10"/>
          </p:nvPr>
        </p:nvSpPr>
        <p:spPr/>
        <p:txBody>
          <a:bodyPr/>
          <a:lstStyle/>
          <a:p>
            <a:fld id="{E90C4CEC-16D5-4229-B4DE-FDE9B679D7E2}" type="datetimeFigureOut">
              <a:rPr lang="en-US" smtClean="0"/>
              <a:t>9/6/19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DBAE4E6-4D12-4A48-9B6B-6FA0B79BEE93}"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7" name="Picture 6" descr="Interior-Overlay.png"/>
          <p:cNvPicPr>
            <a:picLocks noChangeAspect="1"/>
          </p:cNvPicPr>
          <p:nvPr/>
        </p:nvPicPr>
        <p:blipFill>
          <a:blip r:embed="rId2"/>
          <a:stretch>
            <a:fillRect/>
          </a:stretch>
        </p:blipFill>
        <p:spPr>
          <a:xfrm>
            <a:off x="0" y="0"/>
            <a:ext cx="9144000" cy="6858000"/>
          </a:xfrm>
          <a:prstGeom prst="rect">
            <a:avLst/>
          </a:prstGeom>
        </p:spPr>
      </p:pic>
      <p:sp>
        <p:nvSpPr>
          <p:cNvPr id="2" name="Title 1"/>
          <p:cNvSpPr>
            <a:spLocks noGrp="1"/>
          </p:cNvSpPr>
          <p:nvPr>
            <p:ph type="title"/>
          </p:nvPr>
        </p:nvSpPr>
        <p:spPr>
          <a:xfrm>
            <a:off x="1371600" y="1792224"/>
            <a:ext cx="7086600" cy="1847088"/>
          </a:xfrm>
        </p:spPr>
        <p:txBody>
          <a:bodyPr vert="horz" lIns="91440" tIns="45720" rIns="91440" bIns="45720" rtlCol="0" anchor="b" anchorCtr="0">
            <a:noAutofit/>
            <a:scene3d>
              <a:camera prst="orthographicFront"/>
              <a:lightRig rig="threePt" dir="t">
                <a:rot lat="0" lon="0" rev="10800000"/>
              </a:lightRig>
            </a:scene3d>
            <a:sp3d extrusionH="25400">
              <a:bevelT w="12700" h="12700" prst="relaxedInset"/>
              <a:bevelB w="12700" h="12700" prst="relaxedInset"/>
            </a:sp3d>
          </a:bodyPr>
          <a:lstStyle>
            <a:lvl1pPr algn="ctr" defTabSz="914400" rtl="0" eaLnBrk="1" latinLnBrk="0" hangingPunct="1">
              <a:lnSpc>
                <a:spcPct val="100000"/>
              </a:lnSpc>
              <a:spcBef>
                <a:spcPct val="0"/>
              </a:spcBef>
              <a:buNone/>
              <a:defRPr sz="5400" b="1" kern="1200">
                <a:solidFill>
                  <a:schemeClr val="tx1">
                    <a:lumMod val="75000"/>
                    <a:lumOff val="25000"/>
                  </a:schemeClr>
                </a:solidFill>
                <a:effectLst>
                  <a:outerShdw blurRad="25400" dist="19050" dir="4200000" algn="ctr" rotWithShape="0">
                    <a:schemeClr val="bg1">
                      <a:alpha val="40000"/>
                    </a:schemeClr>
                  </a:outerShdw>
                </a:effectLst>
                <a:latin typeface="+mj-lt"/>
                <a:ea typeface="+mj-ea"/>
                <a:cs typeface="+mj-cs"/>
              </a:defRPr>
            </a:lvl1pPr>
          </a:lstStyle>
          <a:p>
            <a:r>
              <a:rPr lang="en-US"/>
              <a:t>Click to edit Master title style</a:t>
            </a:r>
            <a:endParaRPr/>
          </a:p>
        </p:txBody>
      </p:sp>
      <p:sp>
        <p:nvSpPr>
          <p:cNvPr id="3" name="Text Placeholder 2"/>
          <p:cNvSpPr>
            <a:spLocks noGrp="1"/>
          </p:cNvSpPr>
          <p:nvPr>
            <p:ph type="body" idx="1"/>
          </p:nvPr>
        </p:nvSpPr>
        <p:spPr>
          <a:xfrm>
            <a:off x="1371600" y="3666744"/>
            <a:ext cx="7086600" cy="1755648"/>
          </a:xfrm>
        </p:spPr>
        <p:txBody>
          <a:bodyPr vert="horz" lIns="91440" tIns="45720" rIns="91440" bIns="45720" rtlCol="0" anchor="t" anchorCtr="0">
            <a:noAutofit/>
            <a:scene3d>
              <a:camera prst="orthographicFront"/>
              <a:lightRig rig="threePt" dir="t">
                <a:rot lat="0" lon="0" rev="10800000"/>
              </a:lightRig>
            </a:scene3d>
            <a:sp3d extrusionH="25400">
              <a:bevelT w="12700" h="12700" prst="relaxedInset"/>
              <a:bevelB w="12700" h="12700" prst="relaxedInset"/>
            </a:sp3d>
          </a:bodyPr>
          <a:lstStyle>
            <a:lvl1pPr marL="0" indent="0" algn="ctr" defTabSz="914400" rtl="0" eaLnBrk="1" latinLnBrk="0" hangingPunct="1">
              <a:lnSpc>
                <a:spcPct val="100000"/>
              </a:lnSpc>
              <a:spcBef>
                <a:spcPct val="0"/>
              </a:spcBef>
              <a:buFont typeface="Wingdings" pitchFamily="2" charset="2"/>
              <a:buNone/>
              <a:defRPr sz="2000" b="0" kern="1200">
                <a:solidFill>
                  <a:schemeClr val="tx1">
                    <a:lumMod val="75000"/>
                    <a:lumOff val="25000"/>
                  </a:schemeClr>
                </a:solidFill>
                <a:effectLst>
                  <a:outerShdw blurRad="25400" dist="19050" dir="4200000" algn="ctr" rotWithShape="0">
                    <a:schemeClr val="bg1">
                      <a:alpha val="40000"/>
                    </a:schemeClr>
                  </a:outerShdw>
                </a:effectLst>
                <a:latin typeface="+mj-lt"/>
                <a:ea typeface="+mj-ea"/>
                <a:cs typeface="+mj-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90C4CEC-16D5-4229-B4DE-FDE9B679D7E2}" type="datetimeFigureOut">
              <a:rPr lang="en-US" smtClean="0"/>
              <a:t>9/6/19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DBAE4E6-4D12-4A48-9B6B-6FA0B79BEE93}"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8" name="Picture 7" descr="Interior-Overlay.png"/>
          <p:cNvPicPr>
            <a:picLocks noChangeAspect="1"/>
          </p:cNvPicPr>
          <p:nvPr/>
        </p:nvPicPr>
        <p:blipFill>
          <a:blip r:embed="rId2"/>
          <a:stretch>
            <a:fillRect/>
          </a:stretch>
        </p:blipFill>
        <p:spPr>
          <a:xfrm>
            <a:off x="0" y="0"/>
            <a:ext cx="9144000" cy="6858000"/>
          </a:xfrm>
          <a:prstGeom prst="rect">
            <a:avLst/>
          </a:prstGeom>
        </p:spPr>
      </p:pic>
      <p:sp>
        <p:nvSpPr>
          <p:cNvPr id="2" name="Title 1"/>
          <p:cNvSpPr>
            <a:spLocks noGrp="1"/>
          </p:cNvSpPr>
          <p:nvPr>
            <p:ph type="title"/>
          </p:nvPr>
        </p:nvSpPr>
        <p:spPr>
          <a:xfrm>
            <a:off x="1089024" y="274637"/>
            <a:ext cx="7272339" cy="1339009"/>
          </a:xfrm>
        </p:spPr>
        <p:txBody>
          <a:bodyPr/>
          <a:lstStyle/>
          <a:p>
            <a:r>
              <a:rPr lang="en-US"/>
              <a:t>Click to edit Master title style</a:t>
            </a:r>
            <a:endParaRPr/>
          </a:p>
        </p:txBody>
      </p:sp>
      <p:sp>
        <p:nvSpPr>
          <p:cNvPr id="3" name="Content Placeholder 2"/>
          <p:cNvSpPr>
            <a:spLocks noGrp="1"/>
          </p:cNvSpPr>
          <p:nvPr>
            <p:ph sz="half" idx="1"/>
          </p:nvPr>
        </p:nvSpPr>
        <p:spPr>
          <a:xfrm>
            <a:off x="1089023" y="1816100"/>
            <a:ext cx="3429000" cy="4310063"/>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4" name="Content Placeholder 3"/>
          <p:cNvSpPr>
            <a:spLocks noGrp="1"/>
          </p:cNvSpPr>
          <p:nvPr>
            <p:ph sz="half" idx="2"/>
          </p:nvPr>
        </p:nvSpPr>
        <p:spPr>
          <a:xfrm>
            <a:off x="4932363" y="1816100"/>
            <a:ext cx="3429000" cy="4310063"/>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5" name="Date Placeholder 4"/>
          <p:cNvSpPr>
            <a:spLocks noGrp="1"/>
          </p:cNvSpPr>
          <p:nvPr>
            <p:ph type="dt" sz="half" idx="10"/>
          </p:nvPr>
        </p:nvSpPr>
        <p:spPr/>
        <p:txBody>
          <a:bodyPr/>
          <a:lstStyle/>
          <a:p>
            <a:fld id="{E90C4CEC-16D5-4229-B4DE-FDE9B679D7E2}" type="datetimeFigureOut">
              <a:rPr lang="en-US" smtClean="0"/>
              <a:t>9/6/19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DBAE4E6-4D12-4A48-9B6B-6FA0B79BEE93}"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0" name="Picture 9" descr="Interior-Overlay.png"/>
          <p:cNvPicPr>
            <a:picLocks noChangeAspect="1"/>
          </p:cNvPicPr>
          <p:nvPr/>
        </p:nvPicPr>
        <p:blipFill>
          <a:blip r:embed="rId2"/>
          <a:stretch>
            <a:fillRect/>
          </a:stretch>
        </p:blipFill>
        <p:spPr>
          <a:xfrm>
            <a:off x="0" y="0"/>
            <a:ext cx="9144000" cy="6858000"/>
          </a:xfrm>
          <a:prstGeom prst="rect">
            <a:avLst/>
          </a:prstGeom>
        </p:spPr>
      </p:pic>
      <p:sp>
        <p:nvSpPr>
          <p:cNvPr id="2" name="Title 1"/>
          <p:cNvSpPr>
            <a:spLocks noGrp="1"/>
          </p:cNvSpPr>
          <p:nvPr>
            <p:ph type="title"/>
          </p:nvPr>
        </p:nvSpPr>
        <p:spPr>
          <a:xfrm>
            <a:off x="1089024" y="274637"/>
            <a:ext cx="7272339" cy="1339009"/>
          </a:xfrm>
        </p:spPr>
        <p:txBody>
          <a:bodyPr/>
          <a:lstStyle>
            <a:lvl1pPr>
              <a:defRPr/>
            </a:lvl1pPr>
          </a:lstStyle>
          <a:p>
            <a:r>
              <a:rPr lang="en-US"/>
              <a:t>Click to edit Master title style</a:t>
            </a:r>
            <a:endParaRPr/>
          </a:p>
        </p:txBody>
      </p:sp>
      <p:sp>
        <p:nvSpPr>
          <p:cNvPr id="3" name="Text Placeholder 2"/>
          <p:cNvSpPr>
            <a:spLocks noGrp="1"/>
          </p:cNvSpPr>
          <p:nvPr>
            <p:ph type="body" idx="1"/>
          </p:nvPr>
        </p:nvSpPr>
        <p:spPr>
          <a:xfrm>
            <a:off x="1089024" y="1688679"/>
            <a:ext cx="3429000" cy="827088"/>
          </a:xfrm>
        </p:spPr>
        <p:txBody>
          <a:bodyPr anchor="ctr" anchorCtr="0">
            <a:noAutofit/>
          </a:bodyPr>
          <a:lstStyle>
            <a:lvl1pPr marL="0" indent="0" algn="ctr">
              <a:spcBef>
                <a:spcPts val="0"/>
              </a:spcBef>
              <a:buNone/>
              <a:defRPr sz="2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89024" y="2590800"/>
            <a:ext cx="3429000" cy="3535362"/>
          </a:xfrm>
        </p:spPr>
        <p:txBody>
          <a:bodyPr>
            <a:normAutofit/>
          </a:bodyPr>
          <a:lstStyle>
            <a:lvl1pPr>
              <a:defRPr sz="20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5" name="Text Placeholder 4"/>
          <p:cNvSpPr>
            <a:spLocks noGrp="1"/>
          </p:cNvSpPr>
          <p:nvPr>
            <p:ph type="body" sz="quarter" idx="3"/>
          </p:nvPr>
        </p:nvSpPr>
        <p:spPr>
          <a:xfrm>
            <a:off x="4932363" y="1688679"/>
            <a:ext cx="3429000" cy="827088"/>
          </a:xfrm>
        </p:spPr>
        <p:txBody>
          <a:bodyPr anchor="ctr" anchorCtr="0">
            <a:noAutofit/>
          </a:bodyPr>
          <a:lstStyle>
            <a:lvl1pPr marL="0" indent="0" algn="ctr">
              <a:spcBef>
                <a:spcPts val="0"/>
              </a:spcBef>
              <a:buNone/>
              <a:defRPr sz="2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932363" y="2590800"/>
            <a:ext cx="3429000" cy="3535362"/>
          </a:xfrm>
        </p:spPr>
        <p:txBody>
          <a:bodyPr>
            <a:normAutofit/>
          </a:bodyPr>
          <a:lstStyle>
            <a:lvl1pPr>
              <a:defRPr sz="20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7" name="Date Placeholder 6"/>
          <p:cNvSpPr>
            <a:spLocks noGrp="1"/>
          </p:cNvSpPr>
          <p:nvPr>
            <p:ph type="dt" sz="half" idx="10"/>
          </p:nvPr>
        </p:nvSpPr>
        <p:spPr/>
        <p:txBody>
          <a:bodyPr/>
          <a:lstStyle/>
          <a:p>
            <a:fld id="{E90C4CEC-16D5-4229-B4DE-FDE9B679D7E2}" type="datetimeFigureOut">
              <a:rPr lang="en-US" smtClean="0"/>
              <a:t>9/6/19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DBAE4E6-4D12-4A48-9B6B-6FA0B79BEE93}"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6" name="Picture 5" descr="Interior-Overlay.png"/>
          <p:cNvPicPr>
            <a:picLocks noChangeAspect="1"/>
          </p:cNvPicPr>
          <p:nvPr/>
        </p:nvPicPr>
        <p:blipFill>
          <a:blip r:embed="rId2"/>
          <a:stretch>
            <a:fillRect/>
          </a:stretch>
        </p:blipFill>
        <p:spPr>
          <a:xfrm>
            <a:off x="0" y="0"/>
            <a:ext cx="9144000" cy="6858000"/>
          </a:xfrm>
          <a:prstGeom prst="rect">
            <a:avLst/>
          </a:prstGeom>
        </p:spPr>
      </p:pic>
      <p:sp>
        <p:nvSpPr>
          <p:cNvPr id="2" name="Title 1"/>
          <p:cNvSpPr>
            <a:spLocks noGrp="1"/>
          </p:cNvSpPr>
          <p:nvPr>
            <p:ph type="title"/>
          </p:nvPr>
        </p:nvSpPr>
        <p:spPr/>
        <p:txBody>
          <a:bodyPr/>
          <a:lstStyle/>
          <a:p>
            <a:r>
              <a:rPr lang="en-US"/>
              <a:t>Click to edit Master title style</a:t>
            </a:r>
            <a:endParaRPr/>
          </a:p>
        </p:txBody>
      </p:sp>
      <p:sp>
        <p:nvSpPr>
          <p:cNvPr id="3" name="Date Placeholder 2"/>
          <p:cNvSpPr>
            <a:spLocks noGrp="1"/>
          </p:cNvSpPr>
          <p:nvPr>
            <p:ph type="dt" sz="half" idx="10"/>
          </p:nvPr>
        </p:nvSpPr>
        <p:spPr/>
        <p:txBody>
          <a:bodyPr/>
          <a:lstStyle/>
          <a:p>
            <a:fld id="{E90C4CEC-16D5-4229-B4DE-FDE9B679D7E2}" type="datetimeFigureOut">
              <a:rPr lang="en-US" smtClean="0"/>
              <a:t>9/6/19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DBAE4E6-4D12-4A48-9B6B-6FA0B79BEE93}"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4" descr="Interior-Overlay.png"/>
          <p:cNvPicPr>
            <a:picLocks noChangeAspect="1"/>
          </p:cNvPicPr>
          <p:nvPr/>
        </p:nvPicPr>
        <p:blipFill>
          <a:blip r:embed="rId2"/>
          <a:stretch>
            <a:fillRect/>
          </a:stretch>
        </p:blipFill>
        <p:spPr>
          <a:xfrm>
            <a:off x="0" y="0"/>
            <a:ext cx="9144000" cy="6858000"/>
          </a:xfrm>
          <a:prstGeom prst="rect">
            <a:avLst/>
          </a:prstGeom>
        </p:spPr>
      </p:pic>
      <p:sp>
        <p:nvSpPr>
          <p:cNvPr id="2" name="Date Placeholder 1"/>
          <p:cNvSpPr>
            <a:spLocks noGrp="1"/>
          </p:cNvSpPr>
          <p:nvPr>
            <p:ph type="dt" sz="half" idx="10"/>
          </p:nvPr>
        </p:nvSpPr>
        <p:spPr/>
        <p:txBody>
          <a:bodyPr/>
          <a:lstStyle/>
          <a:p>
            <a:fld id="{E90C4CEC-16D5-4229-B4DE-FDE9B679D7E2}" type="datetimeFigureOut">
              <a:rPr lang="en-US" smtClean="0"/>
              <a:t>9/6/19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DBAE4E6-4D12-4A48-9B6B-6FA0B79BEE93}"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8" name="Picture 7" descr="Interior-Overlay.png"/>
          <p:cNvPicPr>
            <a:picLocks noChangeAspect="1"/>
          </p:cNvPicPr>
          <p:nvPr/>
        </p:nvPicPr>
        <p:blipFill>
          <a:blip r:embed="rId2"/>
          <a:stretch>
            <a:fillRect/>
          </a:stretch>
        </p:blipFill>
        <p:spPr>
          <a:xfrm>
            <a:off x="0" y="0"/>
            <a:ext cx="9144000" cy="6858000"/>
          </a:xfrm>
          <a:prstGeom prst="rect">
            <a:avLst/>
          </a:prstGeom>
        </p:spPr>
      </p:pic>
      <p:sp>
        <p:nvSpPr>
          <p:cNvPr id="2" name="Title 1"/>
          <p:cNvSpPr>
            <a:spLocks noGrp="1"/>
          </p:cNvSpPr>
          <p:nvPr>
            <p:ph type="title"/>
          </p:nvPr>
        </p:nvSpPr>
        <p:spPr>
          <a:xfrm>
            <a:off x="1084729" y="381000"/>
            <a:ext cx="3429000" cy="1649506"/>
          </a:xfrm>
        </p:spPr>
        <p:txBody>
          <a:bodyPr anchor="b"/>
          <a:lstStyle>
            <a:lvl1pPr algn="ctr">
              <a:lnSpc>
                <a:spcPct val="100000"/>
              </a:lnSpc>
              <a:defRPr sz="3600" b="1"/>
            </a:lvl1pPr>
          </a:lstStyle>
          <a:p>
            <a:r>
              <a:rPr lang="en-US"/>
              <a:t>Click to edit Master title style</a:t>
            </a:r>
            <a:endParaRPr/>
          </a:p>
        </p:txBody>
      </p:sp>
      <p:sp>
        <p:nvSpPr>
          <p:cNvPr id="3" name="Content Placeholder 2"/>
          <p:cNvSpPr>
            <a:spLocks noGrp="1"/>
          </p:cNvSpPr>
          <p:nvPr>
            <p:ph idx="1"/>
          </p:nvPr>
        </p:nvSpPr>
        <p:spPr>
          <a:xfrm>
            <a:off x="4930588" y="381000"/>
            <a:ext cx="3429000" cy="5745163"/>
          </a:xfrm>
        </p:spPr>
        <p:txBody>
          <a:bodyPr>
            <a:normAutofit/>
          </a:bodyPr>
          <a:lstStyle>
            <a:lvl1pPr>
              <a:defRPr sz="24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4" name="Text Placeholder 3"/>
          <p:cNvSpPr>
            <a:spLocks noGrp="1"/>
          </p:cNvSpPr>
          <p:nvPr>
            <p:ph type="body" sz="half" idx="2"/>
          </p:nvPr>
        </p:nvSpPr>
        <p:spPr>
          <a:xfrm>
            <a:off x="1084729" y="2057401"/>
            <a:ext cx="3429000" cy="3657600"/>
          </a:xfrm>
        </p:spPr>
        <p:txBody>
          <a:bodyPr>
            <a:normAutofit/>
          </a:bodyPr>
          <a:lstStyle>
            <a:lvl1pPr marL="0" indent="0" algn="ctr">
              <a:spcBef>
                <a:spcPts val="600"/>
              </a:spcBef>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90C4CEC-16D5-4229-B4DE-FDE9B679D7E2}" type="datetimeFigureOut">
              <a:rPr lang="en-US" smtClean="0"/>
              <a:t>9/6/19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DBAE4E6-4D12-4A48-9B6B-6FA0B79BEE93}"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8" name="Picture 7" descr="Interior-Overlay.png"/>
          <p:cNvPicPr>
            <a:picLocks noChangeAspect="1"/>
          </p:cNvPicPr>
          <p:nvPr/>
        </p:nvPicPr>
        <p:blipFill>
          <a:blip r:embed="rId2"/>
          <a:stretch>
            <a:fillRect/>
          </a:stretch>
        </p:blipFill>
        <p:spPr>
          <a:xfrm>
            <a:off x="0" y="0"/>
            <a:ext cx="9144000" cy="6858000"/>
          </a:xfrm>
          <a:prstGeom prst="rect">
            <a:avLst/>
          </a:prstGeom>
        </p:spPr>
      </p:pic>
      <p:sp>
        <p:nvSpPr>
          <p:cNvPr id="2" name="Title 1"/>
          <p:cNvSpPr>
            <a:spLocks noGrp="1"/>
          </p:cNvSpPr>
          <p:nvPr>
            <p:ph type="title"/>
          </p:nvPr>
        </p:nvSpPr>
        <p:spPr>
          <a:xfrm>
            <a:off x="4932363" y="739588"/>
            <a:ext cx="3429000" cy="1290380"/>
          </a:xfrm>
        </p:spPr>
        <p:txBody>
          <a:bodyPr vert="horz" lIns="91440" tIns="45720" rIns="91440" bIns="45720" rtlCol="0" anchor="b">
            <a:noAutofit/>
          </a:bodyPr>
          <a:lstStyle>
            <a:lvl1pPr algn="ctr" defTabSz="914400" rtl="0" eaLnBrk="1" latinLnBrk="0" hangingPunct="1">
              <a:lnSpc>
                <a:spcPct val="100000"/>
              </a:lnSpc>
              <a:spcBef>
                <a:spcPct val="0"/>
              </a:spcBef>
              <a:buNone/>
              <a:defRPr sz="3600" b="1" kern="1200">
                <a:solidFill>
                  <a:schemeClr val="tx1">
                    <a:lumMod val="75000"/>
                    <a:lumOff val="25000"/>
                  </a:schemeClr>
                </a:solidFill>
                <a:latin typeface="+mj-lt"/>
                <a:ea typeface="+mj-ea"/>
                <a:cs typeface="+mj-cs"/>
              </a:defRPr>
            </a:lvl1pPr>
          </a:lstStyle>
          <a:p>
            <a:r>
              <a:rPr lang="en-US"/>
              <a:t>Click to edit Master title style</a:t>
            </a:r>
            <a:endParaRPr dirty="0"/>
          </a:p>
        </p:txBody>
      </p:sp>
      <p:sp>
        <p:nvSpPr>
          <p:cNvPr id="3" name="Picture Placeholder 2"/>
          <p:cNvSpPr>
            <a:spLocks noGrp="1"/>
          </p:cNvSpPr>
          <p:nvPr>
            <p:ph type="pic" idx="1"/>
          </p:nvPr>
        </p:nvSpPr>
        <p:spPr>
          <a:xfrm>
            <a:off x="1088136" y="779929"/>
            <a:ext cx="3429000" cy="4935071"/>
          </a:xfrm>
          <a:ln w="76200" cmpd="dbl">
            <a:solidFill>
              <a:schemeClr val="tx1"/>
            </a:solidFill>
            <a:miter lim="800000"/>
          </a:ln>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Drag picture to placeholder or click icon to add</a:t>
            </a:r>
            <a:endParaRPr/>
          </a:p>
        </p:txBody>
      </p:sp>
      <p:sp>
        <p:nvSpPr>
          <p:cNvPr id="4" name="Text Placeholder 3"/>
          <p:cNvSpPr>
            <a:spLocks noGrp="1"/>
          </p:cNvSpPr>
          <p:nvPr>
            <p:ph type="body" sz="half" idx="2"/>
          </p:nvPr>
        </p:nvSpPr>
        <p:spPr>
          <a:xfrm>
            <a:off x="4932363" y="2057400"/>
            <a:ext cx="3429000" cy="3657600"/>
          </a:xfrm>
        </p:spPr>
        <p:txBody>
          <a:bodyPr vert="horz" lIns="91440" tIns="45720" rIns="91440" bIns="45720" rtlCol="0">
            <a:normAutofit/>
          </a:bodyPr>
          <a:lstStyle>
            <a:lvl1pPr marL="0" indent="0" algn="ctr">
              <a:spcBef>
                <a:spcPts val="600"/>
              </a:spcBef>
              <a:buNone/>
              <a:defRPr sz="1800" kern="1200">
                <a:solidFill>
                  <a:schemeClr val="tx1">
                    <a:lumMod val="75000"/>
                    <a:lumOff val="25000"/>
                  </a:schemeClr>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ctr" defTabSz="914400" rtl="0" eaLnBrk="1" latinLnBrk="0" hangingPunct="1">
              <a:spcBef>
                <a:spcPts val="2000"/>
              </a:spcBef>
              <a:buFont typeface="Wingdings" pitchFamily="2" charset="2"/>
              <a:buNone/>
            </a:pPr>
            <a:r>
              <a:rPr lang="en-US"/>
              <a:t>Click to edit Master text styles</a:t>
            </a:r>
          </a:p>
        </p:txBody>
      </p:sp>
      <p:sp>
        <p:nvSpPr>
          <p:cNvPr id="5" name="Date Placeholder 4"/>
          <p:cNvSpPr>
            <a:spLocks noGrp="1"/>
          </p:cNvSpPr>
          <p:nvPr>
            <p:ph type="dt" sz="half" idx="10"/>
          </p:nvPr>
        </p:nvSpPr>
        <p:spPr/>
        <p:txBody>
          <a:bodyPr/>
          <a:lstStyle/>
          <a:p>
            <a:fld id="{E90C4CEC-16D5-4229-B4DE-FDE9B679D7E2}" type="datetimeFigureOut">
              <a:rPr lang="en-US" smtClean="0"/>
              <a:t>9/6/19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DBAE4E6-4D12-4A48-9B6B-6FA0B79BEE93}"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89024" y="274637"/>
            <a:ext cx="7272339" cy="1339009"/>
          </a:xfrm>
          <a:prstGeom prst="rect">
            <a:avLst/>
          </a:prstGeom>
        </p:spPr>
        <p:txBody>
          <a:bodyPr vert="horz" lIns="91440" tIns="45720" rIns="91440" bIns="45720" rtlCol="0" anchor="ctr">
            <a:noAutofit/>
          </a:bodyPr>
          <a:lstStyle/>
          <a:p>
            <a:r>
              <a:rPr lang="en-US"/>
              <a:t>Click to edit Master title style</a:t>
            </a:r>
            <a:endParaRPr/>
          </a:p>
        </p:txBody>
      </p:sp>
      <p:sp>
        <p:nvSpPr>
          <p:cNvPr id="3" name="Text Placeholder 2"/>
          <p:cNvSpPr>
            <a:spLocks noGrp="1"/>
          </p:cNvSpPr>
          <p:nvPr>
            <p:ph type="body" idx="1"/>
          </p:nvPr>
        </p:nvSpPr>
        <p:spPr>
          <a:xfrm>
            <a:off x="1089024" y="1801906"/>
            <a:ext cx="7272339" cy="432425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4" name="Date Placeholder 3"/>
          <p:cNvSpPr>
            <a:spLocks noGrp="1"/>
          </p:cNvSpPr>
          <p:nvPr>
            <p:ph type="dt" sz="half" idx="2"/>
          </p:nvPr>
        </p:nvSpPr>
        <p:spPr>
          <a:xfrm>
            <a:off x="6302187" y="6356350"/>
            <a:ext cx="2429435" cy="365125"/>
          </a:xfrm>
          <a:prstGeom prst="rect">
            <a:avLst/>
          </a:prstGeom>
        </p:spPr>
        <p:txBody>
          <a:bodyPr vert="horz" lIns="91440" tIns="45720" rIns="91440" bIns="45720" rtlCol="0" anchor="ctr"/>
          <a:lstStyle>
            <a:lvl1pPr algn="r">
              <a:defRPr sz="1200" b="1">
                <a:solidFill>
                  <a:schemeClr val="tx1">
                    <a:lumMod val="50000"/>
                    <a:lumOff val="50000"/>
                  </a:schemeClr>
                </a:solidFill>
              </a:defRPr>
            </a:lvl1pPr>
          </a:lstStyle>
          <a:p>
            <a:fld id="{E90C4CEC-16D5-4229-B4DE-FDE9B679D7E2}" type="datetimeFigureOut">
              <a:rPr lang="en-US" smtClean="0"/>
              <a:t>9/6/19</a:t>
            </a:fld>
            <a:endParaRPr lang="en-US"/>
          </a:p>
        </p:txBody>
      </p:sp>
      <p:sp>
        <p:nvSpPr>
          <p:cNvPr id="5" name="Footer Placeholder 4"/>
          <p:cNvSpPr>
            <a:spLocks noGrp="1"/>
          </p:cNvSpPr>
          <p:nvPr>
            <p:ph type="ftr" sz="quarter" idx="3"/>
          </p:nvPr>
        </p:nvSpPr>
        <p:spPr>
          <a:xfrm>
            <a:off x="685800" y="6356350"/>
            <a:ext cx="2743200" cy="365125"/>
          </a:xfrm>
          <a:prstGeom prst="rect">
            <a:avLst/>
          </a:prstGeom>
        </p:spPr>
        <p:txBody>
          <a:bodyPr vert="horz" lIns="91440" tIns="45720" rIns="91440" bIns="45720" rtlCol="0" anchor="ctr"/>
          <a:lstStyle>
            <a:lvl1pPr algn="l">
              <a:defRPr sz="1200" b="1">
                <a:solidFill>
                  <a:schemeClr val="tx1">
                    <a:lumMod val="50000"/>
                    <a:lumOff val="50000"/>
                  </a:schemeClr>
                </a:solidFill>
              </a:defRPr>
            </a:lvl1pPr>
          </a:lstStyle>
          <a:p>
            <a:endParaRPr lang="en-US"/>
          </a:p>
        </p:txBody>
      </p:sp>
      <p:sp>
        <p:nvSpPr>
          <p:cNvPr id="6" name="Slide Number Placeholder 5"/>
          <p:cNvSpPr>
            <a:spLocks noGrp="1"/>
          </p:cNvSpPr>
          <p:nvPr>
            <p:ph type="sldNum" sz="quarter" idx="4"/>
          </p:nvPr>
        </p:nvSpPr>
        <p:spPr>
          <a:xfrm>
            <a:off x="4420393" y="6356350"/>
            <a:ext cx="609600" cy="365125"/>
          </a:xfrm>
          <a:prstGeom prst="rect">
            <a:avLst/>
          </a:prstGeom>
        </p:spPr>
        <p:txBody>
          <a:bodyPr vert="horz" lIns="91440" tIns="45720" rIns="91440" bIns="45720" rtlCol="0" anchor="ctr"/>
          <a:lstStyle>
            <a:lvl1pPr algn="ctr">
              <a:defRPr sz="1200" b="1">
                <a:solidFill>
                  <a:schemeClr val="tx1">
                    <a:lumMod val="50000"/>
                    <a:lumOff val="50000"/>
                  </a:schemeClr>
                </a:solidFill>
              </a:defRPr>
            </a:lvl1pPr>
          </a:lstStyle>
          <a:p>
            <a:fld id="{5DBAE4E6-4D12-4A48-9B6B-6FA0B79BEE93}"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ctr" defTabSz="914400" rtl="0" eaLnBrk="1" latinLnBrk="0" hangingPunct="1">
        <a:lnSpc>
          <a:spcPts val="5200"/>
        </a:lnSpc>
        <a:spcBef>
          <a:spcPct val="0"/>
        </a:spcBef>
        <a:buNone/>
        <a:defRPr sz="4800" b="1" kern="1200">
          <a:solidFill>
            <a:schemeClr val="tx1">
              <a:lumMod val="75000"/>
              <a:lumOff val="25000"/>
            </a:schemeClr>
          </a:solidFill>
          <a:latin typeface="+mj-lt"/>
          <a:ea typeface="+mj-ea"/>
          <a:cs typeface="+mj-cs"/>
        </a:defRPr>
      </a:lvl1pPr>
    </p:titleStyle>
    <p:bodyStyle>
      <a:lvl1pPr marL="282575" indent="-282575" algn="l" defTabSz="914400" rtl="0" eaLnBrk="1" latinLnBrk="0" hangingPunct="1">
        <a:spcBef>
          <a:spcPts val="2000"/>
        </a:spcBef>
        <a:buFont typeface="Wingdings" pitchFamily="2" charset="2"/>
        <a:buChar char=""/>
        <a:defRPr sz="2400" kern="1200">
          <a:solidFill>
            <a:schemeClr val="tx1">
              <a:lumMod val="75000"/>
              <a:lumOff val="25000"/>
            </a:schemeClr>
          </a:solidFill>
          <a:latin typeface="+mn-lt"/>
          <a:ea typeface="+mn-ea"/>
          <a:cs typeface="+mn-cs"/>
        </a:defRPr>
      </a:lvl1pPr>
      <a:lvl2pPr marL="577850" indent="-295275" algn="l" defTabSz="914400" rtl="0" eaLnBrk="1" latinLnBrk="0" hangingPunct="1">
        <a:spcBef>
          <a:spcPts val="600"/>
        </a:spcBef>
        <a:buFont typeface="Wingdings" pitchFamily="2" charset="2"/>
        <a:buChar char=""/>
        <a:defRPr sz="2200" kern="1200">
          <a:solidFill>
            <a:schemeClr val="tx1">
              <a:lumMod val="75000"/>
              <a:lumOff val="25000"/>
            </a:schemeClr>
          </a:solidFill>
          <a:latin typeface="+mn-lt"/>
          <a:ea typeface="+mn-ea"/>
          <a:cs typeface="+mn-cs"/>
        </a:defRPr>
      </a:lvl2pPr>
      <a:lvl3pPr marL="860425" indent="-282575" algn="l" defTabSz="914400" rtl="0" eaLnBrk="1" latinLnBrk="0" hangingPunct="1">
        <a:spcBef>
          <a:spcPts val="600"/>
        </a:spcBef>
        <a:buFont typeface="Wingdings" pitchFamily="2" charset="2"/>
        <a:buChar char=""/>
        <a:defRPr sz="2000" kern="1200">
          <a:solidFill>
            <a:schemeClr val="tx1">
              <a:lumMod val="75000"/>
              <a:lumOff val="25000"/>
            </a:schemeClr>
          </a:solidFill>
          <a:latin typeface="+mn-lt"/>
          <a:ea typeface="+mn-ea"/>
          <a:cs typeface="+mn-cs"/>
        </a:defRPr>
      </a:lvl3pPr>
      <a:lvl4pPr marL="1143000" indent="-282575" algn="l" defTabSz="914400" rtl="0" eaLnBrk="1" latinLnBrk="0" hangingPunct="1">
        <a:spcBef>
          <a:spcPts val="600"/>
        </a:spcBef>
        <a:buFont typeface="Wingdings" pitchFamily="2" charset="2"/>
        <a:buChar char=""/>
        <a:defRPr sz="1800" kern="1200">
          <a:solidFill>
            <a:schemeClr val="tx1">
              <a:lumMod val="75000"/>
              <a:lumOff val="25000"/>
            </a:schemeClr>
          </a:solidFill>
          <a:latin typeface="+mn-lt"/>
          <a:ea typeface="+mn-ea"/>
          <a:cs typeface="+mn-cs"/>
        </a:defRPr>
      </a:lvl4pPr>
      <a:lvl5pPr marL="1425575" indent="-282575" algn="l" defTabSz="914400" rtl="0" eaLnBrk="1" latinLnBrk="0" hangingPunct="1">
        <a:spcBef>
          <a:spcPts val="600"/>
        </a:spcBef>
        <a:buFont typeface="Wingdings" pitchFamily="2" charset="2"/>
        <a:buChar char=""/>
        <a:defRPr sz="1800" kern="1200">
          <a:solidFill>
            <a:schemeClr val="tx1">
              <a:lumMod val="75000"/>
              <a:lumOff val="25000"/>
            </a:schemeClr>
          </a:solidFill>
          <a:latin typeface="+mn-lt"/>
          <a:ea typeface="+mn-ea"/>
          <a:cs typeface="+mn-cs"/>
        </a:defRPr>
      </a:lvl5pPr>
      <a:lvl6pPr marL="1711325" indent="-288925" algn="l" defTabSz="914400" rtl="0" eaLnBrk="1" latinLnBrk="0" hangingPunct="1">
        <a:spcBef>
          <a:spcPct val="20000"/>
        </a:spcBef>
        <a:buFont typeface="Wingdings" pitchFamily="2" charset="2"/>
        <a:buChar char=""/>
        <a:defRPr lang="en-US" sz="1800" kern="1200" dirty="0" smtClean="0">
          <a:solidFill>
            <a:schemeClr val="tx1">
              <a:lumMod val="75000"/>
              <a:lumOff val="25000"/>
            </a:schemeClr>
          </a:solidFill>
          <a:latin typeface="+mn-lt"/>
          <a:ea typeface="+mn-ea"/>
          <a:cs typeface="+mn-cs"/>
        </a:defRPr>
      </a:lvl6pPr>
      <a:lvl7pPr marL="2000250" indent="-288925" algn="l" defTabSz="914400" rtl="0" eaLnBrk="1" latinLnBrk="0" hangingPunct="1">
        <a:spcBef>
          <a:spcPct val="20000"/>
        </a:spcBef>
        <a:buFont typeface="Wingdings" pitchFamily="2" charset="2"/>
        <a:buChar char=""/>
        <a:defRPr lang="en-US" sz="1800" kern="1200" dirty="0" smtClean="0">
          <a:solidFill>
            <a:schemeClr val="tx1">
              <a:lumMod val="75000"/>
              <a:lumOff val="25000"/>
            </a:schemeClr>
          </a:solidFill>
          <a:latin typeface="+mn-lt"/>
          <a:ea typeface="+mn-ea"/>
          <a:cs typeface="+mn-cs"/>
        </a:defRPr>
      </a:lvl7pPr>
      <a:lvl8pPr marL="2290763" indent="-288925" algn="l" defTabSz="914400" rtl="0" eaLnBrk="1" latinLnBrk="0" hangingPunct="1">
        <a:spcBef>
          <a:spcPct val="20000"/>
        </a:spcBef>
        <a:buFont typeface="Wingdings" pitchFamily="2" charset="2"/>
        <a:buChar char=""/>
        <a:defRPr lang="en-US" sz="1800" kern="1200" dirty="0" smtClean="0">
          <a:solidFill>
            <a:schemeClr val="tx1">
              <a:lumMod val="75000"/>
              <a:lumOff val="25000"/>
            </a:schemeClr>
          </a:solidFill>
          <a:latin typeface="+mn-lt"/>
          <a:ea typeface="+mn-ea"/>
          <a:cs typeface="+mn-cs"/>
        </a:defRPr>
      </a:lvl8pPr>
      <a:lvl9pPr marL="2571750" indent="-288925" algn="l" defTabSz="914400" rtl="0" eaLnBrk="1" latinLnBrk="0" hangingPunct="1">
        <a:spcBef>
          <a:spcPct val="20000"/>
        </a:spcBef>
        <a:buFont typeface="Wingdings" pitchFamily="2" charset="2"/>
        <a:buChar char=""/>
        <a:defRPr lang="en-US" sz="1800" kern="1200" dirty="0">
          <a:solidFill>
            <a:schemeClr val="tx1">
              <a:lumMod val="75000"/>
              <a:lumOff val="25000"/>
            </a:schemeClr>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Pulling it together</a:t>
            </a:r>
          </a:p>
        </p:txBody>
      </p:sp>
      <p:sp>
        <p:nvSpPr>
          <p:cNvPr id="3" name="Subtitle 2"/>
          <p:cNvSpPr>
            <a:spLocks noGrp="1"/>
          </p:cNvSpPr>
          <p:nvPr>
            <p:ph type="subTitle" idx="1"/>
          </p:nvPr>
        </p:nvSpPr>
        <p:spPr/>
        <p:txBody>
          <a:bodyPr/>
          <a:lstStyle/>
          <a:p>
            <a:r>
              <a:rPr lang="en-US" dirty="0"/>
              <a:t>Frames and focus</a:t>
            </a:r>
          </a:p>
        </p:txBody>
      </p:sp>
      <p:pic>
        <p:nvPicPr>
          <p:cNvPr id="4" name="Picture 3" descr="cellphonetourists.jp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888849" y="4138141"/>
            <a:ext cx="2335378" cy="2329806"/>
          </a:xfrm>
          <a:prstGeom prst="rect">
            <a:avLst/>
          </a:prstGeom>
        </p:spPr>
      </p:pic>
    </p:spTree>
    <p:extLst>
      <p:ext uri="{BB962C8B-B14F-4D97-AF65-F5344CB8AC3E}">
        <p14:creationId xmlns:p14="http://schemas.microsoft.com/office/powerpoint/2010/main" val="341823265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First person: a participant</a:t>
            </a:r>
          </a:p>
        </p:txBody>
      </p:sp>
      <p:sp>
        <p:nvSpPr>
          <p:cNvPr id="3" name="Content Placeholder 2"/>
          <p:cNvSpPr>
            <a:spLocks noGrp="1"/>
          </p:cNvSpPr>
          <p:nvPr>
            <p:ph idx="1"/>
          </p:nvPr>
        </p:nvSpPr>
        <p:spPr/>
        <p:txBody>
          <a:bodyPr>
            <a:normAutofit/>
          </a:bodyPr>
          <a:lstStyle/>
          <a:p>
            <a:r>
              <a:rPr lang="en-US" dirty="0"/>
              <a:t>Media writers tend to avoid using the word “I,” but if you’re moving out of the hard news genre where it’s (supposedly) forbidden, you do see a lot of it:</a:t>
            </a:r>
          </a:p>
          <a:p>
            <a:pPr marL="577850" lvl="2" indent="0">
              <a:buNone/>
            </a:pPr>
            <a:r>
              <a:rPr lang="en-US" dirty="0"/>
              <a:t>Overcome by a wave of nostalgia on the last day of my 10</a:t>
            </a:r>
            <a:r>
              <a:rPr lang="en-US" baseline="30000" dirty="0"/>
              <a:t>th</a:t>
            </a:r>
            <a:r>
              <a:rPr lang="en-US" dirty="0"/>
              <a:t> reunion at Smith College, I decided to have just one look at my old house, Talbot. Walking up to the front porch past the bicycles, past the swing and into ‘fussers,’ a sitting room named for the old-fashioned term ‘fussing,’ or necking, I was astonished to feel my eyes mist over a bit. </a:t>
            </a:r>
          </a:p>
        </p:txBody>
      </p:sp>
    </p:spTree>
    <p:extLst>
      <p:ext uri="{BB962C8B-B14F-4D97-AF65-F5344CB8AC3E}">
        <p14:creationId xmlns:p14="http://schemas.microsoft.com/office/powerpoint/2010/main" val="128437425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Third person: an observer</a:t>
            </a:r>
          </a:p>
        </p:txBody>
      </p:sp>
      <p:sp>
        <p:nvSpPr>
          <p:cNvPr id="3" name="Content Placeholder 2"/>
          <p:cNvSpPr>
            <a:spLocks noGrp="1"/>
          </p:cNvSpPr>
          <p:nvPr>
            <p:ph idx="1"/>
          </p:nvPr>
        </p:nvSpPr>
        <p:spPr/>
        <p:txBody>
          <a:bodyPr/>
          <a:lstStyle/>
          <a:p>
            <a:r>
              <a:rPr lang="en-US" dirty="0"/>
              <a:t>We actually do tend to presume this is the pronoun to use when we’re considering personal essays or memoirs. But we don’t have to. This is actually Charles who is writing:</a:t>
            </a:r>
          </a:p>
          <a:p>
            <a:pPr marL="577850" lvl="2" indent="0">
              <a:buNone/>
            </a:pPr>
            <a:r>
              <a:rPr lang="en-US" dirty="0"/>
              <a:t>Early in 1989, when he was 7, Charles Simpson, Jr., was taken by his father to the White House to pay a farewell call on outgoing President Reagan. It was a </a:t>
            </a:r>
            <a:r>
              <a:rPr lang="en-US" dirty="0" err="1"/>
              <a:t>springlike</a:t>
            </a:r>
            <a:r>
              <a:rPr lang="en-US" dirty="0"/>
              <a:t> day. He asked his father if the moving men would be around. No, his father told him, when a President moves out, all he takes is his wardrobe.</a:t>
            </a:r>
          </a:p>
        </p:txBody>
      </p:sp>
    </p:spTree>
    <p:extLst>
      <p:ext uri="{BB962C8B-B14F-4D97-AF65-F5344CB8AC3E}">
        <p14:creationId xmlns:p14="http://schemas.microsoft.com/office/powerpoint/2010/main" val="343591155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Third person</a:t>
            </a:r>
          </a:p>
        </p:txBody>
      </p:sp>
      <p:sp>
        <p:nvSpPr>
          <p:cNvPr id="3" name="Content Placeholder 2"/>
          <p:cNvSpPr>
            <a:spLocks noGrp="1"/>
          </p:cNvSpPr>
          <p:nvPr>
            <p:ph idx="1"/>
          </p:nvPr>
        </p:nvSpPr>
        <p:spPr/>
        <p:txBody>
          <a:bodyPr>
            <a:normAutofit/>
          </a:bodyPr>
          <a:lstStyle/>
          <a:p>
            <a:r>
              <a:rPr lang="en-US" dirty="0"/>
              <a:t>But normally we use the third person (he, she, they, one) for less personal narrations. Sometimes we can call on it for amusing effect:</a:t>
            </a:r>
          </a:p>
          <a:p>
            <a:pPr marL="577850" lvl="2" indent="0">
              <a:buNone/>
            </a:pPr>
            <a:r>
              <a:rPr lang="en-US" dirty="0"/>
              <a:t>Belly dancers in the British Embassy under the patronage of Lady </a:t>
            </a:r>
            <a:r>
              <a:rPr lang="en-US" dirty="0" err="1"/>
              <a:t>Ramsbotham</a:t>
            </a:r>
            <a:r>
              <a:rPr lang="en-US" dirty="0"/>
              <a:t> have danced right sweetly all week long. One is glad one went.</a:t>
            </a:r>
          </a:p>
          <a:p>
            <a:pPr marL="577850" lvl="2" indent="0">
              <a:buNone/>
            </a:pPr>
            <a:r>
              <a:rPr lang="en-US" dirty="0"/>
              <a:t>One would not have dreamed, for that matter, of missing it.</a:t>
            </a:r>
          </a:p>
          <a:p>
            <a:pPr marL="577850" lvl="2" indent="0">
              <a:buNone/>
            </a:pPr>
            <a:r>
              <a:rPr lang="en-US" dirty="0"/>
              <a:t>And yet, like so many things that seem at first to lie before us like a land of dreams, it was not quite what one thought it would be.</a:t>
            </a:r>
          </a:p>
          <a:p>
            <a:endParaRPr lang="en-US" dirty="0"/>
          </a:p>
          <a:p>
            <a:endParaRPr lang="en-US" dirty="0"/>
          </a:p>
        </p:txBody>
      </p:sp>
    </p:spTree>
    <p:extLst>
      <p:ext uri="{BB962C8B-B14F-4D97-AF65-F5344CB8AC3E}">
        <p14:creationId xmlns:p14="http://schemas.microsoft.com/office/powerpoint/2010/main" val="30787777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Second person: an address</a:t>
            </a:r>
          </a:p>
        </p:txBody>
      </p:sp>
      <p:sp>
        <p:nvSpPr>
          <p:cNvPr id="3" name="Content Placeholder 2"/>
          <p:cNvSpPr>
            <a:spLocks noGrp="1"/>
          </p:cNvSpPr>
          <p:nvPr>
            <p:ph idx="1"/>
          </p:nvPr>
        </p:nvSpPr>
        <p:spPr/>
        <p:txBody>
          <a:bodyPr/>
          <a:lstStyle/>
          <a:p>
            <a:r>
              <a:rPr lang="en-US" dirty="0"/>
              <a:t>Other times a writer can find a voice writing in the second person as if he or she were chatting. Sports writers sometimes like to use this:</a:t>
            </a:r>
          </a:p>
          <a:p>
            <a:pPr marL="577850" lvl="2" indent="0">
              <a:buNone/>
            </a:pPr>
            <a:r>
              <a:rPr lang="en-US" dirty="0"/>
              <a:t>You knew this had to be the most spine-tingling clash of giants you’d ever seen from a </a:t>
            </a:r>
            <a:r>
              <a:rPr lang="en-US" dirty="0" err="1"/>
              <a:t>pressbox</a:t>
            </a:r>
            <a:r>
              <a:rPr lang="en-US" dirty="0"/>
              <a:t> seat, and you weren’t just some green kid who was still wet behind the ears.</a:t>
            </a:r>
          </a:p>
          <a:p>
            <a:endParaRPr lang="en-US" dirty="0"/>
          </a:p>
        </p:txBody>
      </p:sp>
    </p:spTree>
    <p:extLst>
      <p:ext uri="{BB962C8B-B14F-4D97-AF65-F5344CB8AC3E}">
        <p14:creationId xmlns:p14="http://schemas.microsoft.com/office/powerpoint/2010/main" val="414062307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Unity: consistency of pronoun</a:t>
            </a:r>
          </a:p>
        </p:txBody>
      </p:sp>
      <p:sp>
        <p:nvSpPr>
          <p:cNvPr id="3" name="Content Placeholder 2"/>
          <p:cNvSpPr>
            <a:spLocks noGrp="1"/>
          </p:cNvSpPr>
          <p:nvPr>
            <p:ph idx="1"/>
          </p:nvPr>
        </p:nvSpPr>
        <p:spPr/>
        <p:txBody>
          <a:bodyPr/>
          <a:lstStyle/>
          <a:p>
            <a:r>
              <a:rPr lang="en-US" dirty="0"/>
              <a:t>The choice of pronoun is yours, unless you are writing hard news stories.</a:t>
            </a:r>
          </a:p>
          <a:p>
            <a:r>
              <a:rPr lang="en-US" dirty="0"/>
              <a:t>Deciding which pronoun to use helps me to settle on a tone for the story. Most of the time the third person is going to be more formal. The second person seems less formal.</a:t>
            </a:r>
          </a:p>
        </p:txBody>
      </p:sp>
    </p:spTree>
    <p:extLst>
      <p:ext uri="{BB962C8B-B14F-4D97-AF65-F5344CB8AC3E}">
        <p14:creationId xmlns:p14="http://schemas.microsoft.com/office/powerpoint/2010/main" val="350974508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Tense</a:t>
            </a:r>
          </a:p>
        </p:txBody>
      </p:sp>
      <p:sp>
        <p:nvSpPr>
          <p:cNvPr id="3" name="Content Placeholder 2"/>
          <p:cNvSpPr>
            <a:spLocks noGrp="1"/>
          </p:cNvSpPr>
          <p:nvPr>
            <p:ph idx="1"/>
          </p:nvPr>
        </p:nvSpPr>
        <p:spPr/>
        <p:txBody>
          <a:bodyPr/>
          <a:lstStyle/>
          <a:p>
            <a:r>
              <a:rPr lang="en-US" dirty="0"/>
              <a:t>In editing a remind students to pay attention to tense in attributions, as they are commonly inconsistent.</a:t>
            </a:r>
          </a:p>
          <a:p>
            <a:r>
              <a:rPr lang="en-US" dirty="0"/>
              <a:t>Either choose the present tense (he says) or the past tense (he said), and stick to it.</a:t>
            </a:r>
          </a:p>
        </p:txBody>
      </p:sp>
    </p:spTree>
    <p:extLst>
      <p:ext uri="{BB962C8B-B14F-4D97-AF65-F5344CB8AC3E}">
        <p14:creationId xmlns:p14="http://schemas.microsoft.com/office/powerpoint/2010/main" val="367846477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Past tense</a:t>
            </a:r>
          </a:p>
        </p:txBody>
      </p:sp>
      <p:sp>
        <p:nvSpPr>
          <p:cNvPr id="3" name="Content Placeholder 2"/>
          <p:cNvSpPr>
            <a:spLocks noGrp="1"/>
          </p:cNvSpPr>
          <p:nvPr>
            <p:ph idx="1"/>
          </p:nvPr>
        </p:nvSpPr>
        <p:spPr/>
        <p:txBody>
          <a:bodyPr/>
          <a:lstStyle/>
          <a:p>
            <a:r>
              <a:rPr lang="en-US" dirty="0"/>
              <a:t>In our writing, too, we need to choose one tense, and avoid switching from paragraph to paragraph. Past tense is most common.</a:t>
            </a:r>
          </a:p>
          <a:p>
            <a:pPr marL="565150" lvl="2" indent="0">
              <a:buNone/>
            </a:pPr>
            <a:r>
              <a:rPr lang="en-US" dirty="0"/>
              <a:t>Shawn was much younger than Paul, by about 17 years, and they didn’t mix socially. But their professional life together was something that Shawn obviously cherished, although he was not about to dwell on that.</a:t>
            </a:r>
          </a:p>
        </p:txBody>
      </p:sp>
    </p:spTree>
    <p:extLst>
      <p:ext uri="{BB962C8B-B14F-4D97-AF65-F5344CB8AC3E}">
        <p14:creationId xmlns:p14="http://schemas.microsoft.com/office/powerpoint/2010/main" val="50930070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Present tense</a:t>
            </a:r>
          </a:p>
        </p:txBody>
      </p:sp>
      <p:sp>
        <p:nvSpPr>
          <p:cNvPr id="3" name="Content Placeholder 2"/>
          <p:cNvSpPr>
            <a:spLocks noGrp="1"/>
          </p:cNvSpPr>
          <p:nvPr>
            <p:ph idx="1"/>
          </p:nvPr>
        </p:nvSpPr>
        <p:spPr/>
        <p:txBody>
          <a:bodyPr/>
          <a:lstStyle/>
          <a:p>
            <a:r>
              <a:rPr lang="en-US" dirty="0"/>
              <a:t>Present tense suggests a bit more informal approach.</a:t>
            </a:r>
          </a:p>
          <a:p>
            <a:pPr marL="577850" lvl="2" indent="0">
              <a:buNone/>
            </a:pPr>
            <a:r>
              <a:rPr lang="en-US" dirty="0"/>
              <a:t>Ruby wanders back past the flower arrangement of cotton balls and points out an antique. She shows off Cornelia’s silver and china and dining-room furniture which she is keeping for her while Cornelia’s in the governor’s mansion. “I’m not too good at interior </a:t>
            </a:r>
            <a:r>
              <a:rPr lang="en-US" dirty="0" err="1"/>
              <a:t>decoratin</a:t>
            </a:r>
            <a:r>
              <a:rPr lang="en-US" dirty="0"/>
              <a:t>’ but Cornelia’s real good. These are her real fancy plates. Ah used ’</a:t>
            </a:r>
            <a:r>
              <a:rPr lang="en-US" dirty="0" err="1"/>
              <a:t>em</a:t>
            </a:r>
            <a:r>
              <a:rPr lang="en-US" dirty="0"/>
              <a:t> one night and she like to have killed me.”</a:t>
            </a:r>
          </a:p>
        </p:txBody>
      </p:sp>
    </p:spTree>
    <p:extLst>
      <p:ext uri="{BB962C8B-B14F-4D97-AF65-F5344CB8AC3E}">
        <p14:creationId xmlns:p14="http://schemas.microsoft.com/office/powerpoint/2010/main" val="289993737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Tenses</a:t>
            </a:r>
          </a:p>
        </p:txBody>
      </p:sp>
      <p:sp>
        <p:nvSpPr>
          <p:cNvPr id="3" name="Content Placeholder 2"/>
          <p:cNvSpPr>
            <a:spLocks noGrp="1"/>
          </p:cNvSpPr>
          <p:nvPr>
            <p:ph idx="1"/>
          </p:nvPr>
        </p:nvSpPr>
        <p:spPr/>
        <p:txBody>
          <a:bodyPr/>
          <a:lstStyle/>
          <a:p>
            <a:r>
              <a:rPr lang="en-US" dirty="0"/>
              <a:t>Of course, choosing past or present means that you’ll use this as the standard. It doesn’t mean you won’t use other tenses when necessary:</a:t>
            </a:r>
          </a:p>
          <a:p>
            <a:pPr marL="577850" lvl="2" indent="0">
              <a:buNone/>
            </a:pPr>
            <a:r>
              <a:rPr lang="en-US" dirty="0"/>
              <a:t>When I texted my boyfriend from the Fargo airport I realized that if I had emailed to tell him I would be coming he would have waited for me.</a:t>
            </a:r>
          </a:p>
        </p:txBody>
      </p:sp>
    </p:spTree>
    <p:extLst>
      <p:ext uri="{BB962C8B-B14F-4D97-AF65-F5344CB8AC3E}">
        <p14:creationId xmlns:p14="http://schemas.microsoft.com/office/powerpoint/2010/main" val="314353671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Mood</a:t>
            </a:r>
          </a:p>
        </p:txBody>
      </p:sp>
      <p:sp>
        <p:nvSpPr>
          <p:cNvPr id="3" name="Content Placeholder 2"/>
          <p:cNvSpPr>
            <a:spLocks noGrp="1"/>
          </p:cNvSpPr>
          <p:nvPr>
            <p:ph idx="1"/>
          </p:nvPr>
        </p:nvSpPr>
        <p:spPr>
          <a:xfrm>
            <a:off x="1089024" y="1801906"/>
            <a:ext cx="4559027" cy="4324257"/>
          </a:xfrm>
        </p:spPr>
        <p:txBody>
          <a:bodyPr/>
          <a:lstStyle/>
          <a:p>
            <a:r>
              <a:rPr lang="en-US" dirty="0"/>
              <a:t>Are you going to be chatty and informal?</a:t>
            </a:r>
          </a:p>
          <a:p>
            <a:r>
              <a:rPr lang="en-US" dirty="0"/>
              <a:t>Or are you going to establish a certain level of formality for establish a sense of mood for a more serious story?</a:t>
            </a:r>
          </a:p>
          <a:p>
            <a:r>
              <a:rPr lang="en-US" dirty="0"/>
              <a:t>There is no rule except this one: don’t mix moods.</a:t>
            </a:r>
          </a:p>
        </p:txBody>
      </p:sp>
      <p:pic>
        <p:nvPicPr>
          <p:cNvPr id="4" name="Picture 3" descr="ishikawasteps.jp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648051" y="1801906"/>
            <a:ext cx="2836399" cy="3768063"/>
          </a:xfrm>
          <a:prstGeom prst="rect">
            <a:avLst/>
          </a:prstGeom>
        </p:spPr>
      </p:pic>
    </p:spTree>
    <p:extLst>
      <p:ext uri="{BB962C8B-B14F-4D97-AF65-F5344CB8AC3E}">
        <p14:creationId xmlns:p14="http://schemas.microsoft.com/office/powerpoint/2010/main" val="254439320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Facing the word pile</a:t>
            </a:r>
          </a:p>
        </p:txBody>
      </p:sp>
      <p:sp>
        <p:nvSpPr>
          <p:cNvPr id="3" name="Content Placeholder 2"/>
          <p:cNvSpPr>
            <a:spLocks noGrp="1"/>
          </p:cNvSpPr>
          <p:nvPr>
            <p:ph idx="1"/>
          </p:nvPr>
        </p:nvSpPr>
        <p:spPr/>
        <p:txBody>
          <a:bodyPr/>
          <a:lstStyle/>
          <a:p>
            <a:r>
              <a:rPr lang="en-US" dirty="0"/>
              <a:t>Most writers admit the hardest part of getting up an article is the beginning.</a:t>
            </a:r>
          </a:p>
          <a:p>
            <a:r>
              <a:rPr lang="en-US" dirty="0"/>
              <a:t>We are faced with that jumble: the interview notes, the recordings, the emails, the Web searches, the ideas we scrawled to ourselves or the memories we wrote out.</a:t>
            </a:r>
          </a:p>
          <a:p>
            <a:r>
              <a:rPr lang="en-US" dirty="0"/>
              <a:t>The longer the story, the greater the pile that needs sorting.</a:t>
            </a:r>
          </a:p>
          <a:p>
            <a:r>
              <a:rPr lang="en-US" dirty="0"/>
              <a:t>But that doesn’t mean a short story is always easy.</a:t>
            </a:r>
          </a:p>
        </p:txBody>
      </p:sp>
    </p:spTree>
    <p:extLst>
      <p:ext uri="{BB962C8B-B14F-4D97-AF65-F5344CB8AC3E}">
        <p14:creationId xmlns:p14="http://schemas.microsoft.com/office/powerpoint/2010/main" val="268997442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Mixing moods</a:t>
            </a:r>
          </a:p>
        </p:txBody>
      </p:sp>
      <p:sp>
        <p:nvSpPr>
          <p:cNvPr id="3" name="Content Placeholder 2"/>
          <p:cNvSpPr>
            <a:spLocks noGrp="1"/>
          </p:cNvSpPr>
          <p:nvPr>
            <p:ph idx="1"/>
          </p:nvPr>
        </p:nvSpPr>
        <p:spPr/>
        <p:txBody>
          <a:bodyPr/>
          <a:lstStyle/>
          <a:p>
            <a:r>
              <a:rPr lang="en-US" dirty="0"/>
              <a:t>Perhaps the writer is telling us about writing about his study abroad experience. He begins informally:</a:t>
            </a:r>
          </a:p>
          <a:p>
            <a:pPr marL="577850" lvl="2" indent="0">
              <a:buNone/>
            </a:pPr>
            <a:r>
              <a:rPr lang="en-US" dirty="0"/>
              <a:t>I had always wanted to visit London. One day I found myself looking at a poster in the union and thought, “I’m going!”</a:t>
            </a:r>
          </a:p>
          <a:p>
            <a:r>
              <a:rPr lang="en-US" dirty="0"/>
              <a:t>The writer continues by describing a funny story of his plane seat next to a professional boxer, and his fumbling with his passport. We’re pumped for an amusing story!</a:t>
            </a:r>
          </a:p>
        </p:txBody>
      </p:sp>
    </p:spTree>
    <p:extLst>
      <p:ext uri="{BB962C8B-B14F-4D97-AF65-F5344CB8AC3E}">
        <p14:creationId xmlns:p14="http://schemas.microsoft.com/office/powerpoint/2010/main" val="320774367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Mixed moods</a:t>
            </a:r>
          </a:p>
        </p:txBody>
      </p:sp>
      <p:sp>
        <p:nvSpPr>
          <p:cNvPr id="3" name="Content Placeholder 2"/>
          <p:cNvSpPr>
            <a:spLocks noGrp="1"/>
          </p:cNvSpPr>
          <p:nvPr>
            <p:ph idx="1"/>
          </p:nvPr>
        </p:nvSpPr>
        <p:spPr/>
        <p:txBody>
          <a:bodyPr/>
          <a:lstStyle/>
          <a:p>
            <a:r>
              <a:rPr lang="en-US" dirty="0"/>
              <a:t>But then he turns into a city travel website:</a:t>
            </a:r>
          </a:p>
          <a:p>
            <a:pPr marL="577850" lvl="2" indent="0">
              <a:buNone/>
            </a:pPr>
            <a:r>
              <a:rPr lang="en-US" dirty="0"/>
              <a:t>London is the political, economic and cultural capital of Britain. Visitors can see the Queen’s official residence at Buckingham Palace and tour the Houses of Parliament, historic home of the UK government.</a:t>
            </a:r>
          </a:p>
          <a:p>
            <a:pPr marL="577850" lvl="2" indent="0">
              <a:buNone/>
            </a:pPr>
            <a:endParaRPr lang="en-US" dirty="0"/>
          </a:p>
          <a:p>
            <a:pPr lvl="1"/>
            <a:r>
              <a:rPr lang="en-US" dirty="0"/>
              <a:t>Then we turn back to the original mood, an informal description of his experiences at Leicester Square:</a:t>
            </a:r>
          </a:p>
          <a:p>
            <a:pPr marL="860425" lvl="3" indent="0">
              <a:buNone/>
            </a:pPr>
            <a:r>
              <a:rPr lang="en-US" dirty="0"/>
              <a:t>We were hopping around dodging pigeon droppings when I spotted something purple and green out of the corner of my eye. A toothbrush-haired punk rocker! I didn’t know they still existed!</a:t>
            </a:r>
          </a:p>
          <a:p>
            <a:endParaRPr lang="en-US" dirty="0"/>
          </a:p>
        </p:txBody>
      </p:sp>
    </p:spTree>
    <p:extLst>
      <p:ext uri="{BB962C8B-B14F-4D97-AF65-F5344CB8AC3E}">
        <p14:creationId xmlns:p14="http://schemas.microsoft.com/office/powerpoint/2010/main" val="76990087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Mixed moods</a:t>
            </a:r>
          </a:p>
        </p:txBody>
      </p:sp>
      <p:sp>
        <p:nvSpPr>
          <p:cNvPr id="3" name="Content Placeholder 2"/>
          <p:cNvSpPr>
            <a:spLocks noGrp="1"/>
          </p:cNvSpPr>
          <p:nvPr>
            <p:ph idx="1"/>
          </p:nvPr>
        </p:nvSpPr>
        <p:spPr/>
        <p:txBody>
          <a:bodyPr/>
          <a:lstStyle/>
          <a:p>
            <a:r>
              <a:rPr lang="en-US" dirty="0"/>
              <a:t>Then it’s off on a new mood, standard guidebook:</a:t>
            </a:r>
          </a:p>
          <a:p>
            <a:pPr marL="577850" lvl="2" indent="0">
              <a:buNone/>
            </a:pPr>
            <a:r>
              <a:rPr lang="en-US" dirty="0"/>
              <a:t>To enter London it is necessary to have a valid passport but no visa is required for American citizens. Immunization is not required as of this writing.</a:t>
            </a:r>
          </a:p>
          <a:p>
            <a:pPr marL="577850" lvl="2" indent="0">
              <a:buNone/>
            </a:pPr>
            <a:endParaRPr lang="en-US" dirty="0"/>
          </a:p>
          <a:p>
            <a:r>
              <a:rPr lang="en-US" dirty="0"/>
              <a:t>Nothing is wrong with any of these moods, but the writer needs to decide what kind of story he or she is going to write.</a:t>
            </a:r>
          </a:p>
        </p:txBody>
      </p:sp>
    </p:spTree>
    <p:extLst>
      <p:ext uri="{BB962C8B-B14F-4D97-AF65-F5344CB8AC3E}">
        <p14:creationId xmlns:p14="http://schemas.microsoft.com/office/powerpoint/2010/main" val="342168095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Questions</a:t>
            </a:r>
          </a:p>
        </p:txBody>
      </p:sp>
      <p:sp>
        <p:nvSpPr>
          <p:cNvPr id="3" name="Content Placeholder 2"/>
          <p:cNvSpPr>
            <a:spLocks noGrp="1"/>
          </p:cNvSpPr>
          <p:nvPr>
            <p:ph idx="1"/>
          </p:nvPr>
        </p:nvSpPr>
        <p:spPr/>
        <p:txBody>
          <a:bodyPr/>
          <a:lstStyle/>
          <a:p>
            <a:r>
              <a:rPr lang="en-US" dirty="0"/>
              <a:t>Here are some questions you can ask to help establish your story approach:</a:t>
            </a:r>
          </a:p>
          <a:p>
            <a:r>
              <a:rPr lang="en-US" dirty="0"/>
              <a:t>How am I going to address the reader? Am I a reporter? Provider of factual information? Friend or confidant? Just plain folk? </a:t>
            </a:r>
          </a:p>
          <a:p>
            <a:r>
              <a:rPr lang="en-US" dirty="0"/>
              <a:t>What pronoun and tense will I use to support this?</a:t>
            </a:r>
          </a:p>
          <a:p>
            <a:r>
              <a:rPr lang="en-US" dirty="0"/>
              <a:t>What attitude do I want to portray: Am I detached or involved? Objective or judgmental? Serious or funny? Ironic or earnest? </a:t>
            </a:r>
          </a:p>
        </p:txBody>
      </p:sp>
    </p:spTree>
    <p:extLst>
      <p:ext uri="{BB962C8B-B14F-4D97-AF65-F5344CB8AC3E}">
        <p14:creationId xmlns:p14="http://schemas.microsoft.com/office/powerpoint/2010/main" val="227008449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How much to cover</a:t>
            </a:r>
          </a:p>
        </p:txBody>
      </p:sp>
      <p:sp>
        <p:nvSpPr>
          <p:cNvPr id="3" name="Content Placeholder 2"/>
          <p:cNvSpPr>
            <a:spLocks noGrp="1"/>
          </p:cNvSpPr>
          <p:nvPr>
            <p:ph idx="1"/>
          </p:nvPr>
        </p:nvSpPr>
        <p:spPr>
          <a:xfrm>
            <a:off x="1089024" y="1801906"/>
            <a:ext cx="4327151" cy="4324257"/>
          </a:xfrm>
        </p:spPr>
        <p:txBody>
          <a:bodyPr>
            <a:normAutofit lnSpcReduction="10000"/>
          </a:bodyPr>
          <a:lstStyle/>
          <a:p>
            <a:r>
              <a:rPr lang="en-US" dirty="0"/>
              <a:t>How much am I going to cover? </a:t>
            </a:r>
          </a:p>
          <a:p>
            <a:r>
              <a:rPr lang="en-US" dirty="0"/>
              <a:t>Perhaps we would like to believe our story is going to cover it all, and the reader would go away absolutely satisfied. But I suspect that’s not going to be true. Decide what edge of that big pie you’re going to slice off, do your best on it, and end.</a:t>
            </a:r>
          </a:p>
        </p:txBody>
      </p:sp>
      <p:pic>
        <p:nvPicPr>
          <p:cNvPr id="4" name="Picture 3" descr="tokyosculpture.jp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273993" y="1959729"/>
            <a:ext cx="3643063" cy="3271822"/>
          </a:xfrm>
          <a:prstGeom prst="rect">
            <a:avLst/>
          </a:prstGeom>
        </p:spPr>
      </p:pic>
    </p:spTree>
    <p:extLst>
      <p:ext uri="{BB962C8B-B14F-4D97-AF65-F5344CB8AC3E}">
        <p14:creationId xmlns:p14="http://schemas.microsoft.com/office/powerpoint/2010/main" val="130592918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one point</a:t>
            </a:r>
          </a:p>
        </p:txBody>
      </p:sp>
      <p:sp>
        <p:nvSpPr>
          <p:cNvPr id="3" name="Content Placeholder 2"/>
          <p:cNvSpPr>
            <a:spLocks noGrp="1"/>
          </p:cNvSpPr>
          <p:nvPr>
            <p:ph idx="1"/>
          </p:nvPr>
        </p:nvSpPr>
        <p:spPr/>
        <p:txBody>
          <a:bodyPr/>
          <a:lstStyle/>
          <a:p>
            <a:r>
              <a:rPr lang="en-US" dirty="0"/>
              <a:t>And lastly, ask yourself, what is the one point I really want to make?</a:t>
            </a:r>
          </a:p>
          <a:p>
            <a:r>
              <a:rPr lang="en-US" dirty="0"/>
              <a:t>Writing coaches suggest that every writer of nonfiction should leave the reader with one provocative thought he didn’t have before.</a:t>
            </a:r>
          </a:p>
          <a:p>
            <a:r>
              <a:rPr lang="en-US" dirty="0"/>
              <a:t>Not two, not five. Just one.</a:t>
            </a:r>
          </a:p>
        </p:txBody>
      </p:sp>
    </p:spTree>
    <p:extLst>
      <p:ext uri="{BB962C8B-B14F-4D97-AF65-F5344CB8AC3E}">
        <p14:creationId xmlns:p14="http://schemas.microsoft.com/office/powerpoint/2010/main" val="1563567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Focus</a:t>
            </a:r>
          </a:p>
        </p:txBody>
      </p:sp>
      <p:sp>
        <p:nvSpPr>
          <p:cNvPr id="3" name="Content Placeholder 2"/>
          <p:cNvSpPr>
            <a:spLocks noGrp="1"/>
          </p:cNvSpPr>
          <p:nvPr>
            <p:ph idx="1"/>
          </p:nvPr>
        </p:nvSpPr>
        <p:spPr/>
        <p:txBody>
          <a:bodyPr/>
          <a:lstStyle/>
          <a:p>
            <a:pPr marL="0" indent="0">
              <a:buNone/>
            </a:pPr>
            <a:r>
              <a:rPr lang="en-US" dirty="0"/>
              <a:t>And in considering that one point we get back to the idea of focus, the “hook” of the story. Aspects to consider as a way to find focus:</a:t>
            </a:r>
          </a:p>
          <a:p>
            <a:r>
              <a:rPr lang="en-US" dirty="0"/>
              <a:t>What question launched your project?</a:t>
            </a:r>
          </a:p>
          <a:p>
            <a:r>
              <a:rPr lang="en-US" dirty="0"/>
              <a:t>What’s the conflict?</a:t>
            </a:r>
          </a:p>
          <a:p>
            <a:r>
              <a:rPr lang="en-US" dirty="0"/>
              <a:t>What is the most important thing you learned?</a:t>
            </a:r>
          </a:p>
          <a:p>
            <a:r>
              <a:rPr lang="en-US" dirty="0"/>
              <a:t>What would make a good title and subtitle?</a:t>
            </a:r>
          </a:p>
        </p:txBody>
      </p:sp>
    </p:spTree>
    <p:extLst>
      <p:ext uri="{BB962C8B-B14F-4D97-AF65-F5344CB8AC3E}">
        <p14:creationId xmlns:p14="http://schemas.microsoft.com/office/powerpoint/2010/main" val="13206405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Tweet</a:t>
            </a:r>
          </a:p>
        </p:txBody>
      </p:sp>
      <p:sp>
        <p:nvSpPr>
          <p:cNvPr id="3" name="Content Placeholder 2"/>
          <p:cNvSpPr>
            <a:spLocks noGrp="1"/>
          </p:cNvSpPr>
          <p:nvPr>
            <p:ph idx="1"/>
          </p:nvPr>
        </p:nvSpPr>
        <p:spPr>
          <a:xfrm>
            <a:off x="4768252" y="1801906"/>
            <a:ext cx="3593111" cy="4324257"/>
          </a:xfrm>
        </p:spPr>
        <p:txBody>
          <a:bodyPr/>
          <a:lstStyle/>
          <a:p>
            <a:r>
              <a:rPr lang="en-US" dirty="0"/>
              <a:t>I suggest one other way to help us find focus: the tweet.</a:t>
            </a:r>
          </a:p>
          <a:p>
            <a:r>
              <a:rPr lang="en-US" dirty="0"/>
              <a:t>In (about) 140 characters, describe what your story is about. </a:t>
            </a:r>
          </a:p>
        </p:txBody>
      </p:sp>
      <p:pic>
        <p:nvPicPr>
          <p:cNvPr id="4" name="Picture 3" descr="umbrellas2.jp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78769" y="1978534"/>
            <a:ext cx="3679228" cy="3768063"/>
          </a:xfrm>
          <a:prstGeom prst="rect">
            <a:avLst/>
          </a:prstGeom>
        </p:spPr>
      </p:pic>
    </p:spTree>
    <p:extLst>
      <p:ext uri="{BB962C8B-B14F-4D97-AF65-F5344CB8AC3E}">
        <p14:creationId xmlns:p14="http://schemas.microsoft.com/office/powerpoint/2010/main" val="92089167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And one more thing…</a:t>
            </a:r>
          </a:p>
        </p:txBody>
      </p:sp>
      <p:sp>
        <p:nvSpPr>
          <p:cNvPr id="3" name="Content Placeholder 2"/>
          <p:cNvSpPr>
            <a:spLocks noGrp="1"/>
          </p:cNvSpPr>
          <p:nvPr>
            <p:ph idx="1"/>
          </p:nvPr>
        </p:nvSpPr>
        <p:spPr/>
        <p:txBody>
          <a:bodyPr/>
          <a:lstStyle/>
          <a:p>
            <a:r>
              <a:rPr lang="en-US" dirty="0"/>
              <a:t>Okay, I’ll admit sometimes you begin to write and discover that your frame—that is, pronoun, tense, mood, hook—isn’t really what you thought it was.</a:t>
            </a:r>
          </a:p>
          <a:p>
            <a:r>
              <a:rPr lang="en-US" dirty="0"/>
              <a:t>Writing sometimes leads us in unanticipated directions.</a:t>
            </a:r>
          </a:p>
          <a:p>
            <a:r>
              <a:rPr lang="en-US" dirty="0"/>
              <a:t>That’s okay—don’t squeeze the material into your preselected frame if it doesn’t seem right.</a:t>
            </a:r>
          </a:p>
          <a:p>
            <a:r>
              <a:rPr lang="en-US" dirty="0"/>
              <a:t>Change the frame—and then go back to the beginning and make it consistent.</a:t>
            </a:r>
          </a:p>
        </p:txBody>
      </p:sp>
    </p:spTree>
    <p:extLst>
      <p:ext uri="{BB962C8B-B14F-4D97-AF65-F5344CB8AC3E}">
        <p14:creationId xmlns:p14="http://schemas.microsoft.com/office/powerpoint/2010/main" val="276429001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hook</a:t>
            </a:r>
          </a:p>
        </p:txBody>
      </p:sp>
      <p:sp>
        <p:nvSpPr>
          <p:cNvPr id="3" name="Content Placeholder 2"/>
          <p:cNvSpPr>
            <a:spLocks noGrp="1"/>
          </p:cNvSpPr>
          <p:nvPr>
            <p:ph idx="1"/>
          </p:nvPr>
        </p:nvSpPr>
        <p:spPr>
          <a:xfrm>
            <a:off x="1089025" y="1801906"/>
            <a:ext cx="4422036" cy="4324257"/>
          </a:xfrm>
        </p:spPr>
        <p:txBody>
          <a:bodyPr/>
          <a:lstStyle/>
          <a:p>
            <a:r>
              <a:rPr lang="en-US" dirty="0"/>
              <a:t>Some authors call the sorting procedure “finding a focus.”</a:t>
            </a:r>
          </a:p>
          <a:p>
            <a:r>
              <a:rPr lang="en-US" dirty="0"/>
              <a:t>In the media world, we more often just call it “finding a hook,” or “finding an angle.”</a:t>
            </a:r>
          </a:p>
        </p:txBody>
      </p:sp>
      <p:pic>
        <p:nvPicPr>
          <p:cNvPr id="4" name="Picture 3" descr="takeshitastreet.jp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620394" y="1861859"/>
            <a:ext cx="3075764" cy="4552673"/>
          </a:xfrm>
          <a:prstGeom prst="rect">
            <a:avLst/>
          </a:prstGeom>
        </p:spPr>
      </p:pic>
    </p:spTree>
    <p:extLst>
      <p:ext uri="{BB962C8B-B14F-4D97-AF65-F5344CB8AC3E}">
        <p14:creationId xmlns:p14="http://schemas.microsoft.com/office/powerpoint/2010/main" val="229956093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point</a:t>
            </a:r>
          </a:p>
        </p:txBody>
      </p:sp>
      <p:sp>
        <p:nvSpPr>
          <p:cNvPr id="3" name="Content Placeholder 2"/>
          <p:cNvSpPr>
            <a:spLocks noGrp="1"/>
          </p:cNvSpPr>
          <p:nvPr>
            <p:ph idx="1"/>
          </p:nvPr>
        </p:nvSpPr>
        <p:spPr/>
        <p:txBody>
          <a:bodyPr/>
          <a:lstStyle/>
          <a:p>
            <a:r>
              <a:rPr lang="en-US" dirty="0"/>
              <a:t>But we’ve already thought about this, when we considered our personal essays.</a:t>
            </a:r>
          </a:p>
          <a:p>
            <a:r>
              <a:rPr lang="en-US" dirty="0"/>
              <a:t>We asked, what’s the point the author wants to make?</a:t>
            </a:r>
          </a:p>
        </p:txBody>
      </p:sp>
    </p:spTree>
    <p:extLst>
      <p:ext uri="{BB962C8B-B14F-4D97-AF65-F5344CB8AC3E}">
        <p14:creationId xmlns:p14="http://schemas.microsoft.com/office/powerpoint/2010/main" val="199298578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Meaning</a:t>
            </a:r>
          </a:p>
        </p:txBody>
      </p:sp>
      <p:sp>
        <p:nvSpPr>
          <p:cNvPr id="3" name="Content Placeholder 2"/>
          <p:cNvSpPr>
            <a:spLocks noGrp="1"/>
          </p:cNvSpPr>
          <p:nvPr>
            <p:ph idx="1"/>
          </p:nvPr>
        </p:nvSpPr>
        <p:spPr/>
        <p:txBody>
          <a:bodyPr/>
          <a:lstStyle/>
          <a:p>
            <a:r>
              <a:rPr lang="en-US" dirty="0"/>
              <a:t>Perhaps when we are constructing a simple news story it’s not so hard to find a “meaning.”</a:t>
            </a:r>
          </a:p>
          <a:p>
            <a:r>
              <a:rPr lang="en-US" dirty="0"/>
              <a:t>The meaning, the angle, is based on news values we’ve learned probably several times:</a:t>
            </a:r>
          </a:p>
          <a:p>
            <a:pPr marL="0" indent="0">
              <a:buNone/>
            </a:pPr>
            <a:r>
              <a:rPr lang="en-US" dirty="0"/>
              <a:t>Timeliness, proximity, conflict, prominence, etc.</a:t>
            </a:r>
          </a:p>
        </p:txBody>
      </p:sp>
    </p:spTree>
    <p:extLst>
      <p:ext uri="{BB962C8B-B14F-4D97-AF65-F5344CB8AC3E}">
        <p14:creationId xmlns:p14="http://schemas.microsoft.com/office/powerpoint/2010/main" val="381332655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News values and meaning</a:t>
            </a:r>
          </a:p>
        </p:txBody>
      </p:sp>
      <p:sp>
        <p:nvSpPr>
          <p:cNvPr id="3" name="Content Placeholder 2"/>
          <p:cNvSpPr>
            <a:spLocks noGrp="1"/>
          </p:cNvSpPr>
          <p:nvPr>
            <p:ph idx="1"/>
          </p:nvPr>
        </p:nvSpPr>
        <p:spPr/>
        <p:txBody>
          <a:bodyPr/>
          <a:lstStyle/>
          <a:p>
            <a:r>
              <a:rPr lang="en-US" dirty="0"/>
              <a:t>News values give us a shorthand to find meaning. That’s good if we’re against a deadline.</a:t>
            </a:r>
          </a:p>
          <a:p>
            <a:r>
              <a:rPr lang="en-US" dirty="0"/>
              <a:t>But when we move away from hard news stories, and we collect more notes or thoughts for longer stories, sometimes that meaning isn’t so obvious anymore.</a:t>
            </a:r>
          </a:p>
        </p:txBody>
      </p:sp>
    </p:spTree>
    <p:extLst>
      <p:ext uri="{BB962C8B-B14F-4D97-AF65-F5344CB8AC3E}">
        <p14:creationId xmlns:p14="http://schemas.microsoft.com/office/powerpoint/2010/main" val="152467577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Focus through framing</a:t>
            </a:r>
          </a:p>
        </p:txBody>
      </p:sp>
      <p:sp>
        <p:nvSpPr>
          <p:cNvPr id="3" name="Content Placeholder 2"/>
          <p:cNvSpPr>
            <a:spLocks noGrp="1"/>
          </p:cNvSpPr>
          <p:nvPr>
            <p:ph idx="1"/>
          </p:nvPr>
        </p:nvSpPr>
        <p:spPr/>
        <p:txBody>
          <a:bodyPr/>
          <a:lstStyle/>
          <a:p>
            <a:r>
              <a:rPr lang="en-US" dirty="0"/>
              <a:t>It’s certainly possible to sit in front of the blank screen with your notes and thoughts piled around you, and squeeze out something that may make a focus.</a:t>
            </a:r>
          </a:p>
          <a:p>
            <a:r>
              <a:rPr lang="en-US" dirty="0"/>
              <a:t>But here’s another way: decide more mechanically how you will frame, or unify, your story.</a:t>
            </a:r>
          </a:p>
        </p:txBody>
      </p:sp>
      <p:pic>
        <p:nvPicPr>
          <p:cNvPr id="4" name="Picture 3" descr="swan.jp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155862" y="4440932"/>
            <a:ext cx="2588312" cy="2084158"/>
          </a:xfrm>
          <a:prstGeom prst="rect">
            <a:avLst/>
          </a:prstGeom>
        </p:spPr>
      </p:pic>
    </p:spTree>
    <p:extLst>
      <p:ext uri="{BB962C8B-B14F-4D97-AF65-F5344CB8AC3E}">
        <p14:creationId xmlns:p14="http://schemas.microsoft.com/office/powerpoint/2010/main" val="211659660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Framing your story</a:t>
            </a:r>
          </a:p>
        </p:txBody>
      </p:sp>
      <p:sp>
        <p:nvSpPr>
          <p:cNvPr id="3" name="Content Placeholder 2"/>
          <p:cNvSpPr>
            <a:spLocks noGrp="1"/>
          </p:cNvSpPr>
          <p:nvPr>
            <p:ph idx="1"/>
          </p:nvPr>
        </p:nvSpPr>
        <p:spPr/>
        <p:txBody>
          <a:bodyPr/>
          <a:lstStyle/>
          <a:p>
            <a:pPr marL="0" indent="0">
              <a:buNone/>
            </a:pPr>
            <a:r>
              <a:rPr lang="en-US" dirty="0"/>
              <a:t>One way to approach this is to think of writing as a problem. </a:t>
            </a:r>
          </a:p>
          <a:p>
            <a:r>
              <a:rPr lang="en-US" dirty="0"/>
              <a:t>What is the problem?</a:t>
            </a:r>
          </a:p>
          <a:p>
            <a:r>
              <a:rPr lang="en-US" dirty="0"/>
              <a:t>How will you solve the problem?</a:t>
            </a:r>
          </a:p>
          <a:p>
            <a:r>
              <a:rPr lang="en-US" dirty="0"/>
              <a:t>Perhaps you’ll begin by choosing a direction toward a solution. I call this your story </a:t>
            </a:r>
            <a:r>
              <a:rPr lang="en-US" i="1" dirty="0"/>
              <a:t>frame</a:t>
            </a:r>
            <a:r>
              <a:rPr lang="en-US" dirty="0"/>
              <a:t>.</a:t>
            </a:r>
          </a:p>
        </p:txBody>
      </p:sp>
    </p:spTree>
    <p:extLst>
      <p:ext uri="{BB962C8B-B14F-4D97-AF65-F5344CB8AC3E}">
        <p14:creationId xmlns:p14="http://schemas.microsoft.com/office/powerpoint/2010/main" val="104605540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Pronouns</a:t>
            </a:r>
          </a:p>
        </p:txBody>
      </p:sp>
      <p:sp>
        <p:nvSpPr>
          <p:cNvPr id="3" name="Content Placeholder 2"/>
          <p:cNvSpPr>
            <a:spLocks noGrp="1"/>
          </p:cNvSpPr>
          <p:nvPr>
            <p:ph idx="1"/>
          </p:nvPr>
        </p:nvSpPr>
        <p:spPr/>
        <p:txBody>
          <a:bodyPr/>
          <a:lstStyle/>
          <a:p>
            <a:r>
              <a:rPr lang="en-US" dirty="0"/>
              <a:t>To do this, I ask myself not </a:t>
            </a:r>
            <a:r>
              <a:rPr lang="en-US" i="1" dirty="0"/>
              <a:t>what</a:t>
            </a:r>
            <a:r>
              <a:rPr lang="en-US" dirty="0"/>
              <a:t> the story is about, but </a:t>
            </a:r>
            <a:r>
              <a:rPr lang="en-US" i="1" dirty="0"/>
              <a:t>how</a:t>
            </a:r>
            <a:r>
              <a:rPr lang="en-US" dirty="0"/>
              <a:t> the story ought to proceed.</a:t>
            </a:r>
          </a:p>
          <a:p>
            <a:pPr marL="0" indent="0">
              <a:buNone/>
            </a:pPr>
            <a:r>
              <a:rPr lang="en-US" dirty="0"/>
              <a:t>For example, how will I address the reader?</a:t>
            </a:r>
          </a:p>
          <a:p>
            <a:r>
              <a:rPr lang="en-US" dirty="0"/>
              <a:t>Will I write in the first person, using the word I?</a:t>
            </a:r>
          </a:p>
          <a:p>
            <a:r>
              <a:rPr lang="en-US" dirty="0"/>
              <a:t>Or will I write in the third person, using the word he</a:t>
            </a:r>
            <a:r>
              <a:rPr lang="en-US"/>
              <a:t>/she?</a:t>
            </a:r>
            <a:endParaRPr lang="en-US" dirty="0"/>
          </a:p>
          <a:p>
            <a:r>
              <a:rPr lang="en-US" dirty="0"/>
              <a:t>Maybe, less commonly, I’ll write in the second person, using the word you.</a:t>
            </a:r>
          </a:p>
        </p:txBody>
      </p:sp>
    </p:spTree>
    <p:extLst>
      <p:ext uri="{BB962C8B-B14F-4D97-AF65-F5344CB8AC3E}">
        <p14:creationId xmlns:p14="http://schemas.microsoft.com/office/powerpoint/2010/main" val="1458875033"/>
      </p:ext>
    </p:extLst>
  </p:cSld>
  <p:clrMapOvr>
    <a:masterClrMapping/>
  </p:clrMapOvr>
</p:sld>
</file>

<file path=ppt/theme/_rels/them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Tradition">
  <a:themeElements>
    <a:clrScheme name="Tradition">
      <a:dk1>
        <a:srgbClr val="000000"/>
      </a:dk1>
      <a:lt1>
        <a:srgbClr val="FFFFFF"/>
      </a:lt1>
      <a:dk2>
        <a:srgbClr val="59480D"/>
      </a:dk2>
      <a:lt2>
        <a:srgbClr val="D28E11"/>
      </a:lt2>
      <a:accent1>
        <a:srgbClr val="6B4A0B"/>
      </a:accent1>
      <a:accent2>
        <a:srgbClr val="790A14"/>
      </a:accent2>
      <a:accent3>
        <a:srgbClr val="908342"/>
      </a:accent3>
      <a:accent4>
        <a:srgbClr val="423E5C"/>
      </a:accent4>
      <a:accent5>
        <a:srgbClr val="641345"/>
      </a:accent5>
      <a:accent6>
        <a:srgbClr val="748A2F"/>
      </a:accent6>
      <a:hlink>
        <a:srgbClr val="DD7E0E"/>
      </a:hlink>
      <a:folHlink>
        <a:srgbClr val="7F6F6F"/>
      </a:folHlink>
    </a:clrScheme>
    <a:fontScheme name="Tradition">
      <a:majorFont>
        <a:latin typeface="Candara"/>
        <a:ea typeface=""/>
        <a:cs typeface=""/>
        <a:font script="Jpan" typeface="メイリオ"/>
        <a:font script="Hans" typeface="宋体"/>
        <a:font script="Hant" typeface="新細明體"/>
      </a:majorFont>
      <a:minorFont>
        <a:latin typeface="Candara"/>
        <a:ea typeface=""/>
        <a:cs typeface=""/>
        <a:font script="Jpan" typeface="メイリオ"/>
        <a:font script="Hans" typeface="宋体"/>
        <a:font script="Hant" typeface="新細明體"/>
      </a:minorFont>
    </a:fontScheme>
    <a:fmtScheme name="Tradition">
      <a:fillStyleLst>
        <a:solidFill>
          <a:schemeClr val="phClr"/>
        </a:solidFill>
        <a:blipFill rotWithShape="1">
          <a:blip xmlns:r="http://schemas.openxmlformats.org/officeDocument/2006/relationships" r:embed="rId1">
            <a:duotone>
              <a:schemeClr val="phClr">
                <a:shade val="10000"/>
                <a:satMod val="150000"/>
              </a:schemeClr>
              <a:schemeClr val="phClr">
                <a:tint val="90000"/>
                <a:satMod val="300000"/>
              </a:schemeClr>
            </a:duotone>
          </a:blip>
          <a:stretch/>
        </a:blipFill>
        <a:blipFill rotWithShape="1">
          <a:blip xmlns:r="http://schemas.openxmlformats.org/officeDocument/2006/relationships" r:embed="rId2">
            <a:duotone>
              <a:schemeClr val="phClr">
                <a:shade val="10000"/>
                <a:satMod val="150000"/>
              </a:schemeClr>
              <a:schemeClr val="phClr">
                <a:tint val="90000"/>
                <a:satMod val="300000"/>
              </a:schemeClr>
            </a:duotone>
          </a:blip>
          <a:stretch/>
        </a:blipFill>
      </a:fillStyleLst>
      <a:lnStyleLst>
        <a:ln w="15875" cap="flat" cmpd="sng" algn="ctr">
          <a:solidFill>
            <a:schemeClr val="phClr">
              <a:shade val="95000"/>
              <a:satMod val="105000"/>
            </a:schemeClr>
          </a:solidFill>
          <a:prstDash val="solid"/>
          <a:miter/>
        </a:ln>
        <a:ln w="38100" cap="flat" cmpd="sng" algn="ctr">
          <a:solidFill>
            <a:schemeClr val="phClr">
              <a:shade val="90000"/>
            </a:schemeClr>
          </a:solidFill>
          <a:prstDash val="solid"/>
          <a:miter/>
        </a:ln>
        <a:ln w="76200" cap="flat" cmpd="dbl" algn="ctr">
          <a:solidFill>
            <a:schemeClr val="phClr"/>
          </a:solidFill>
          <a:prstDash val="solid"/>
          <a:miter/>
        </a:ln>
      </a:lnStyleLst>
      <a:effectStyleLst>
        <a:effectStyle>
          <a:effectLst/>
        </a:effectStyle>
        <a:effectStyle>
          <a:effectLst>
            <a:innerShdw blurRad="127000">
              <a:srgbClr val="FFFFFF">
                <a:alpha val="35000"/>
              </a:srgbClr>
            </a:innerShdw>
          </a:effectLst>
          <a:scene3d>
            <a:camera prst="orthographicFront">
              <a:rot lat="0" lon="0" rev="0"/>
            </a:camera>
            <a:lightRig rig="chilly" dir="tl">
              <a:rot lat="0" lon="0" rev="5400000"/>
            </a:lightRig>
          </a:scene3d>
          <a:sp3d prstMaterial="softEdge">
            <a:bevelT w="0" h="0"/>
          </a:sp3d>
        </a:effectStyle>
        <a:effectStyle>
          <a:effectLst>
            <a:outerShdw blurRad="63500" dist="25400" dir="5400000" algn="br" rotWithShape="0">
              <a:srgbClr val="000000">
                <a:alpha val="50000"/>
              </a:srgbClr>
            </a:outerShdw>
          </a:effectLst>
          <a:scene3d>
            <a:camera prst="orthographicFront">
              <a:rot lat="0" lon="0" rev="0"/>
            </a:camera>
            <a:lightRig rig="balanced" dir="t">
              <a:rot lat="0" lon="0" rev="3600000"/>
            </a:lightRig>
          </a:scene3d>
          <a:sp3d>
            <a:bevelT w="88900" h="6350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blipFill rotWithShape="1">
          <a:blip xmlns:r="http://schemas.openxmlformats.org/officeDocument/2006/relationships" r:embed="rId3">
            <a:duotone>
              <a:schemeClr val="phClr">
                <a:shade val="10000"/>
                <a:satMod val="175000"/>
              </a:schemeClr>
              <a:schemeClr val="phClr">
                <a:satMod val="300000"/>
              </a:schemeClr>
            </a:duotone>
          </a:blip>
          <a:stretch/>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Tradition.thmx</Template>
  <TotalTime>116</TotalTime>
  <Words>1795</Words>
  <Application>Microsoft Macintosh PowerPoint</Application>
  <PresentationFormat>On-screen Show (4:3)</PresentationFormat>
  <Paragraphs>108</Paragraphs>
  <Slides>28</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28</vt:i4>
      </vt:variant>
    </vt:vector>
  </HeadingPairs>
  <TitlesOfParts>
    <vt:vector size="31" baseType="lpstr">
      <vt:lpstr>Candara</vt:lpstr>
      <vt:lpstr>Wingdings</vt:lpstr>
      <vt:lpstr>Tradition</vt:lpstr>
      <vt:lpstr>Pulling it together</vt:lpstr>
      <vt:lpstr>Facing the word pile</vt:lpstr>
      <vt:lpstr>The hook</vt:lpstr>
      <vt:lpstr>The point</vt:lpstr>
      <vt:lpstr>Meaning</vt:lpstr>
      <vt:lpstr>News values and meaning</vt:lpstr>
      <vt:lpstr>Focus through framing</vt:lpstr>
      <vt:lpstr>Framing your story</vt:lpstr>
      <vt:lpstr>Pronouns</vt:lpstr>
      <vt:lpstr>First person: a participant</vt:lpstr>
      <vt:lpstr>Third person: an observer</vt:lpstr>
      <vt:lpstr>Third person</vt:lpstr>
      <vt:lpstr>Second person: an address</vt:lpstr>
      <vt:lpstr>Unity: consistency of pronoun</vt:lpstr>
      <vt:lpstr>Tense</vt:lpstr>
      <vt:lpstr>Past tense</vt:lpstr>
      <vt:lpstr>Present tense</vt:lpstr>
      <vt:lpstr>Tenses</vt:lpstr>
      <vt:lpstr>Mood</vt:lpstr>
      <vt:lpstr>Mixing moods</vt:lpstr>
      <vt:lpstr>Mixed moods</vt:lpstr>
      <vt:lpstr>Mixed moods</vt:lpstr>
      <vt:lpstr>Questions</vt:lpstr>
      <vt:lpstr>How much to cover</vt:lpstr>
      <vt:lpstr>The one point</vt:lpstr>
      <vt:lpstr>Focus</vt:lpstr>
      <vt:lpstr>Tweet</vt:lpstr>
      <vt:lpstr>And one more thing…</vt:lpstr>
    </vt:vector>
  </TitlesOfParts>
  <Company>NDSU</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Pulling it together</dc:title>
  <dc:creator>Ross Collins</dc:creator>
  <cp:lastModifiedBy>Ross Collins</cp:lastModifiedBy>
  <cp:revision>21</cp:revision>
  <dcterms:created xsi:type="dcterms:W3CDTF">2015-09-30T19:32:11Z</dcterms:created>
  <dcterms:modified xsi:type="dcterms:W3CDTF">2019-09-06T20:10:40Z</dcterms:modified>
</cp:coreProperties>
</file>