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August 24,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August 24,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ewyorker.com/humor/borowitz-report" TargetMode="External"/><Relationship Id="rId3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onion.com" TargetMode="External"/><Relationship Id="rId3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Humor writing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Your secret weapon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4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Humorous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seems odd about our contemporary society that might make a good humor article?</a:t>
            </a:r>
          </a:p>
          <a:p>
            <a:r>
              <a:rPr lang="en-US" dirty="0" smtClean="0"/>
              <a:t>Popularity of tattoos?</a:t>
            </a:r>
          </a:p>
          <a:p>
            <a:r>
              <a:rPr lang="en-US" dirty="0" smtClean="0"/>
              <a:t>Contemporary hair styles?</a:t>
            </a:r>
          </a:p>
          <a:p>
            <a:r>
              <a:rPr lang="en-US" dirty="0" smtClean="0"/>
              <a:t>Obsession with smartphones?</a:t>
            </a:r>
          </a:p>
          <a:p>
            <a:r>
              <a:rPr lang="en-US" dirty="0" smtClean="0"/>
              <a:t>The bizarre habits of social media?</a:t>
            </a:r>
          </a:p>
          <a:p>
            <a:r>
              <a:rPr lang="en-US" dirty="0" smtClean="0"/>
              <a:t>What people are snacking on in class nowadays?</a:t>
            </a:r>
          </a:p>
          <a:p>
            <a:r>
              <a:rPr lang="en-US" dirty="0" smtClean="0"/>
              <a:t>Hammocks on campus?</a:t>
            </a:r>
            <a:endParaRPr lang="en-US" dirty="0" smtClean="0"/>
          </a:p>
          <a:p>
            <a:r>
              <a:rPr lang="en-US" dirty="0" smtClean="0"/>
              <a:t>Fidget spinners?</a:t>
            </a:r>
          </a:p>
          <a:p>
            <a:r>
              <a:rPr lang="en-US" dirty="0" smtClean="0"/>
              <a:t>Funny hats?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84" y="4263205"/>
            <a:ext cx="3143892" cy="23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 and parody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 might be parody if it makes fun of a supposedly serious but amusing situation.</a:t>
            </a:r>
          </a:p>
          <a:p>
            <a:r>
              <a:rPr lang="en-US" dirty="0" smtClean="0"/>
              <a:t>We could write a parody of political debates by making the characters in student senate talk like Donald Trump or Hillary </a:t>
            </a:r>
            <a:r>
              <a:rPr lang="en-US" dirty="0" smtClean="0"/>
              <a:t>Clinton.</a:t>
            </a:r>
            <a:endParaRPr lang="en-US" dirty="0" smtClean="0"/>
          </a:p>
          <a:p>
            <a:r>
              <a:rPr lang="en-US" dirty="0" smtClean="0"/>
              <a:t>We could write a parody of a mass lecture class by counting the instructor’s mannerisms or student yawns.</a:t>
            </a:r>
          </a:p>
          <a:p>
            <a:r>
              <a:rPr lang="en-US" dirty="0" smtClean="0"/>
              <a:t>We can write a story of stupid Baby Boomer advice.</a:t>
            </a:r>
          </a:p>
          <a:p>
            <a:r>
              <a:rPr lang="en-US" sz="1400" dirty="0" smtClean="0"/>
              <a:t>I read one of those lately. The best one was this: “My father told me he started from nothing and look where he is today. I told him I would LOVE to start from nothing. Instead, I’m starting with $40,000 in student loans.”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0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humor is controlled. </a:t>
            </a:r>
          </a:p>
          <a:p>
            <a:r>
              <a:rPr lang="en-US" dirty="0" smtClean="0"/>
              <a:t>Don’t use silly names. Sounds far-fetched.</a:t>
            </a:r>
          </a:p>
          <a:p>
            <a:r>
              <a:rPr lang="en-US" dirty="0" smtClean="0"/>
              <a:t>Don’t say the joke more than once, even if you really like it. It loses its power.</a:t>
            </a:r>
          </a:p>
          <a:p>
            <a:r>
              <a:rPr lang="en-US" dirty="0" smtClean="0"/>
              <a:t>Trust your readers’ sophistication—even if not everyone will get the joke.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6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humor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humor writing should make people laugh—but should also have a purpose. The purpose is </a:t>
            </a:r>
            <a:r>
              <a:rPr lang="en-US" dirty="0" smtClean="0"/>
              <a:t>often this</a:t>
            </a:r>
            <a:r>
              <a:rPr lang="en-US" dirty="0" smtClean="0"/>
              <a:t>:</a:t>
            </a:r>
          </a:p>
          <a:p>
            <a:r>
              <a:rPr lang="en-US" dirty="0" smtClean="0"/>
              <a:t>“Something really weird is going on here, </a:t>
            </a:r>
            <a:r>
              <a:rPr lang="en-US" dirty="0" smtClean="0"/>
              <a:t>maybe a </a:t>
            </a:r>
            <a:r>
              <a:rPr lang="en-US" dirty="0" smtClean="0"/>
              <a:t>threat to our quality of life, or our life itself, and yet everyone thinks it’s normal.”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19" y="2582328"/>
            <a:ext cx="4474396" cy="37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 most often is tied to current events or trends, and those change.</a:t>
            </a:r>
          </a:p>
          <a:p>
            <a:r>
              <a:rPr lang="en-US" dirty="0" smtClean="0"/>
              <a:t>But that also means you’ll always be able to find new material.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3" y="2085654"/>
            <a:ext cx="3750496" cy="380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 has power where serious nonfiction doesn’t move people.</a:t>
            </a:r>
          </a:p>
          <a:p>
            <a:r>
              <a:rPr lang="en-US" dirty="0" smtClean="0"/>
              <a:t>The pompous and the powerful have been dragged down oftentimes by the satirists.</a:t>
            </a:r>
          </a:p>
          <a:p>
            <a:r>
              <a:rPr lang="en-US" dirty="0" smtClean="0"/>
              <a:t>We see this not only in published humor, but the power of satire among television commentators.</a:t>
            </a:r>
          </a:p>
        </p:txBody>
      </p:sp>
    </p:spTree>
    <p:extLst>
      <p:ext uri="{BB962C8B-B14F-4D97-AF65-F5344CB8AC3E}">
        <p14:creationId xmlns:p14="http://schemas.microsoft.com/office/powerpoint/2010/main" val="354487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Against the grain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people who write humor need courage—courage to go against prevailing wisdom.</a:t>
            </a:r>
          </a:p>
          <a:p>
            <a:r>
              <a:rPr lang="en-US" dirty="0" smtClean="0"/>
              <a:t>They state what the population or the leadership doesn’t want to hear. And that can be risky.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5" y="2504875"/>
            <a:ext cx="6109309" cy="37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Zinsser wrote:</a:t>
            </a:r>
          </a:p>
          <a:p>
            <a:r>
              <a:rPr lang="en-US" dirty="0" smtClean="0"/>
              <a:t>“It is a lonely and perilous calling. No other kind of writer risks his neck to visibly on the high wire of public approval.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4" y="2619910"/>
            <a:ext cx="3188824" cy="37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5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of the 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humor addresses problems of the times. Some addresses universal problems related to challenges of life, from childhood traumas to dating to old age. </a:t>
            </a:r>
          </a:p>
          <a:p>
            <a:r>
              <a:rPr lang="en-US" dirty="0" smtClean="0"/>
              <a:t>Humor can be found within the absurdities of many of life’s challenges.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45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creator of the comic strip “Blondie,” which has been around for 70 some years, is still popular.</a:t>
            </a:r>
          </a:p>
          <a:p>
            <a:r>
              <a:rPr lang="en-US" dirty="0" smtClean="0"/>
              <a:t>It’s creator said the popularity is based on its simplicity: It’s built on four themes that everyone understands</a:t>
            </a:r>
          </a:p>
          <a:p>
            <a:r>
              <a:rPr lang="en-US" dirty="0" smtClean="0"/>
              <a:t>Eating</a:t>
            </a:r>
          </a:p>
          <a:p>
            <a:r>
              <a:rPr lang="en-US" dirty="0" smtClean="0"/>
              <a:t>Sleeping</a:t>
            </a:r>
          </a:p>
          <a:p>
            <a:r>
              <a:rPr lang="en-US" dirty="0" smtClean="0"/>
              <a:t>Raising a family</a:t>
            </a:r>
          </a:p>
          <a:p>
            <a:r>
              <a:rPr lang="en-US" dirty="0" smtClean="0"/>
              <a:t>Making </a:t>
            </a:r>
            <a:r>
              <a:rPr lang="en-US" dirty="0" smtClean="0"/>
              <a:t>money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72" y="2451671"/>
            <a:ext cx="4184484" cy="28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8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 in nonfiction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we don’t realize that the best way we have to make a point is by writing humorously.</a:t>
            </a:r>
            <a:endParaRPr lang="en-US" dirty="0"/>
          </a:p>
        </p:txBody>
      </p:sp>
      <p:pic>
        <p:nvPicPr>
          <p:cNvPr id="4" name="Picture 3" descr="hahah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2324100"/>
            <a:ext cx="1237488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truths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humor writing is based on fundamental truths.</a:t>
            </a:r>
          </a:p>
          <a:p>
            <a:r>
              <a:rPr lang="en-US" dirty="0" smtClean="0"/>
              <a:t>It’s not usually about life that’s basically ridiculous.</a:t>
            </a:r>
          </a:p>
          <a:p>
            <a:r>
              <a:rPr lang="en-US" dirty="0" smtClean="0"/>
              <a:t>It’s about life that’s basically serious, but contains some irony or strange twist.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9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 writers are good writers first, and can write a great serious story as well.</a:t>
            </a:r>
          </a:p>
          <a:p>
            <a:r>
              <a:rPr lang="en-US" dirty="0" smtClean="0"/>
              <a:t>Humor writers usually don’t reach for the outlandish and crazy. Instead they find something that we can identify with, and find something funny in it.</a:t>
            </a:r>
          </a:p>
          <a:p>
            <a:r>
              <a:rPr lang="en-US" dirty="0" smtClean="0"/>
              <a:t>Humor writers don’t work too hard for a joke. The fun is to surprise your reader.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07" y="2702173"/>
            <a:ext cx="4937446" cy="39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6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funny?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Humor, as we all know, is in the mind of the reader.</a:t>
            </a:r>
          </a:p>
          <a:p>
            <a:r>
              <a:rPr lang="en-US" dirty="0" smtClean="0"/>
              <a:t>What one person will find funny another person will not.</a:t>
            </a:r>
          </a:p>
          <a:p>
            <a:r>
              <a:rPr lang="en-US" dirty="0" smtClean="0"/>
              <a:t>An editor will reject humor saying, “it’s just not working,” while another will accept, saying, “this is hilarious.”</a:t>
            </a:r>
          </a:p>
          <a:p>
            <a:r>
              <a:rPr lang="en-US" dirty="0" smtClean="0"/>
              <a:t>It is hard to explain in some humor writing exactly what makes it funny.</a:t>
            </a:r>
          </a:p>
          <a:p>
            <a:r>
              <a:rPr lang="en-US" dirty="0" smtClean="0"/>
              <a:t>And as we know, something that’s funny to one generation is not funny to another.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9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humor is a parody on a familiar story or daily news. “The Onion” often works in this way.</a:t>
            </a:r>
          </a:p>
          <a:p>
            <a:r>
              <a:rPr lang="en-US" dirty="0" smtClean="0"/>
              <a:t>Some humor is based on the personal experience of the writer, the “has this happened to you?” story.</a:t>
            </a:r>
          </a:p>
          <a:p>
            <a:r>
              <a:rPr lang="en-US" dirty="0" smtClean="0"/>
              <a:t>Some humor is based on a fad or trend in society, such as enthusiasm for tattoos, smartphones or flip-flops, academic advisors or meetings. (It’s really easy to find humor at a university, I think!)</a:t>
            </a:r>
          </a:p>
          <a:p>
            <a:r>
              <a:rPr lang="en-US" dirty="0" smtClean="0"/>
              <a:t>Some humor is based on the silly ironies of society.</a:t>
            </a:r>
          </a:p>
          <a:p>
            <a:r>
              <a:rPr lang="en-US" dirty="0" smtClean="0"/>
              <a:t>Most humor works because it surprises the reader, and is about something he or she can identify with.</a:t>
            </a:r>
          </a:p>
          <a:p>
            <a:r>
              <a:rPr lang="en-US" dirty="0" smtClean="0"/>
              <a:t>We don’t have to try to make every line funny. Hard to 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70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 without the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humor writers often do write heavily in the first person, often as well it’s a good exercise to see if we can write something funny without that “I.”</a:t>
            </a:r>
          </a:p>
          <a:p>
            <a:r>
              <a:rPr lang="en-US" dirty="0" smtClean="0"/>
              <a:t>The challenge in that is to climb out of ourselves and look around for material.</a:t>
            </a:r>
          </a:p>
          <a:p>
            <a:r>
              <a:rPr lang="en-US" dirty="0" smtClean="0"/>
              <a:t>A lot of us are so me-obsessed that we find that hard to do!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4822"/>
            <a:ext cx="4335129" cy="42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1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Exaggeration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Humor, at least in this class, is nonfiction. But the line is less clear when we are writing something (we hope) will be funny.</a:t>
            </a:r>
          </a:p>
          <a:p>
            <a:r>
              <a:rPr lang="en-US" dirty="0" smtClean="0"/>
              <a:t>How far can we go in exaggeration?</a:t>
            </a:r>
          </a:p>
          <a:p>
            <a:r>
              <a:rPr lang="en-US" dirty="0" smtClean="0"/>
              <a:t>How much to we have to explain a funny point so that readers get it?</a:t>
            </a:r>
          </a:p>
          <a:p>
            <a:r>
              <a:rPr lang="en-US" dirty="0" smtClean="0"/>
              <a:t>Can we write something that is untrue just to get laughs? For example, can we ridicule ourselves for being a terrible athlete when in reality we are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77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Borowitz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my favorite satirists writing today is </a:t>
            </a:r>
            <a:r>
              <a:rPr lang="en-US" dirty="0" smtClean="0">
                <a:hlinkClick r:id="rId2"/>
              </a:rPr>
              <a:t>Andy </a:t>
            </a:r>
            <a:r>
              <a:rPr lang="en-US" dirty="0" err="1" smtClean="0">
                <a:hlinkClick r:id="rId2"/>
              </a:rPr>
              <a:t>Borowitz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of the </a:t>
            </a:r>
            <a:r>
              <a:rPr lang="en-US" i="1" dirty="0" smtClean="0"/>
              <a:t>New Yorker.</a:t>
            </a:r>
            <a:endParaRPr lang="en-US" i="1" dirty="0"/>
          </a:p>
        </p:txBody>
      </p:sp>
      <p:pic>
        <p:nvPicPr>
          <p:cNvPr id="4" name="Picture 3" descr="borowi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61910"/>
            <a:ext cx="6854321" cy="39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95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inspiration from </a:t>
            </a:r>
            <a:r>
              <a:rPr lang="en-US" dirty="0" smtClean="0">
                <a:hlinkClick r:id="rId2"/>
              </a:rPr>
              <a:t>The Onion</a:t>
            </a:r>
            <a:r>
              <a:rPr lang="en-US" dirty="0" smtClean="0"/>
              <a:t>, a spoof news site that has been around for a couple decades, first in print form, and now online.</a:t>
            </a:r>
            <a:endParaRPr lang="en-US" dirty="0"/>
          </a:p>
        </p:txBody>
      </p:sp>
      <p:pic>
        <p:nvPicPr>
          <p:cNvPr id="4" name="Picture 3" descr="theon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34" y="2055816"/>
            <a:ext cx="6270285" cy="46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7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Assignment: </a:t>
            </a:r>
            <a:r>
              <a:rPr lang="en-US" dirty="0" smtClean="0"/>
              <a:t>write </a:t>
            </a:r>
            <a:r>
              <a:rPr lang="en-US" dirty="0" smtClean="0"/>
              <a:t>a humorous article about a common experience or observation in society. </a:t>
            </a:r>
          </a:p>
          <a:p>
            <a:r>
              <a:rPr lang="en-US" dirty="0" smtClean="0"/>
              <a:t>Topics may include:</a:t>
            </a:r>
          </a:p>
          <a:p>
            <a:r>
              <a:rPr lang="en-US" dirty="0" smtClean="0"/>
              <a:t>Smartphones.</a:t>
            </a:r>
          </a:p>
          <a:p>
            <a:r>
              <a:rPr lang="en-US" dirty="0" smtClean="0"/>
              <a:t>Weather.</a:t>
            </a:r>
          </a:p>
          <a:p>
            <a:r>
              <a:rPr lang="en-US" dirty="0" smtClean="0"/>
              <a:t>Clothing and hair styles.</a:t>
            </a:r>
          </a:p>
          <a:p>
            <a:r>
              <a:rPr lang="en-US" dirty="0" smtClean="0"/>
              <a:t>Baby Boomer advice to </a:t>
            </a:r>
            <a:r>
              <a:rPr lang="en-US" dirty="0" err="1" smtClean="0"/>
              <a:t>millennials</a:t>
            </a:r>
            <a:r>
              <a:rPr lang="en-US" dirty="0" smtClean="0"/>
              <a:t>!</a:t>
            </a:r>
          </a:p>
          <a:p>
            <a:r>
              <a:rPr lang="en-US" dirty="0" smtClean="0"/>
              <a:t>Behavior of students in class.</a:t>
            </a:r>
          </a:p>
          <a:p>
            <a:r>
              <a:rPr lang="en-US" dirty="0" smtClean="0"/>
              <a:t>Behavior of instructors in class. </a:t>
            </a:r>
            <a:endParaRPr lang="en-US" dirty="0" smtClean="0"/>
          </a:p>
          <a:p>
            <a:r>
              <a:rPr lang="en-US" dirty="0" smtClean="0"/>
              <a:t>Coffee shops.</a:t>
            </a:r>
          </a:p>
          <a:p>
            <a:r>
              <a:rPr lang="en-US" dirty="0" smtClean="0"/>
              <a:t>Other possibilities?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24" y="1950378"/>
            <a:ext cx="4801437" cy="34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odd thing about this idea, that humor may be the best way to get your point across, is that it is a serious idea to be funny.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9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lightweights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it seems odd to take humor seriously, a lot of us don’t.</a:t>
            </a:r>
          </a:p>
          <a:p>
            <a:r>
              <a:rPr lang="en-US" dirty="0" smtClean="0"/>
              <a:t>We dismiss humor writers as lightweights who don’t need to be taken seriously.</a:t>
            </a:r>
          </a:p>
          <a:p>
            <a:r>
              <a:rPr lang="en-US" dirty="0" smtClean="0"/>
              <a:t>The Pulitzer prizes don’t often go to the funny people, but to the serious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7" y="2311685"/>
            <a:ext cx="3549436" cy="3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0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funny to be funny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good humorists are not necessarily fooling around.</a:t>
            </a:r>
          </a:p>
          <a:p>
            <a:r>
              <a:rPr lang="en-US" dirty="0" smtClean="0"/>
              <a:t>They are trying to make serious points.</a:t>
            </a:r>
          </a:p>
          <a:p>
            <a:r>
              <a:rPr lang="en-US" dirty="0" smtClean="0"/>
              <a:t>They help us see ourselves or our society in another way, and more clearly.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60" y="2352782"/>
            <a:ext cx="4487095" cy="372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cartoon, one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Humor as cartooning can be more influential than a thousand words of editorials.</a:t>
            </a:r>
          </a:p>
          <a:p>
            <a:r>
              <a:rPr lang="en-US" dirty="0" smtClean="0"/>
              <a:t>One satirical book can be more influential than a dozen sanctimonious ones.</a:t>
            </a:r>
          </a:p>
          <a:p>
            <a:r>
              <a:rPr lang="en-US" i="1" dirty="0" smtClean="0"/>
              <a:t>Catch-22 </a:t>
            </a:r>
            <a:r>
              <a:rPr lang="en-US" dirty="0" smtClean="0"/>
              <a:t>can help us learn more about war for being satire.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0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joke is no joke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joke of a lot of humor is really no joke at all—for example, </a:t>
            </a:r>
            <a:r>
              <a:rPr lang="en-US" i="1" dirty="0" smtClean="0"/>
              <a:t>Catch-22 </a:t>
            </a:r>
            <a:r>
              <a:rPr lang="en-US" dirty="0" smtClean="0"/>
              <a:t>seriously tells us about the absurdities of war.</a:t>
            </a:r>
            <a:endParaRPr lang="en-US" dirty="0"/>
          </a:p>
        </p:txBody>
      </p:sp>
      <p:pic>
        <p:nvPicPr>
          <p:cNvPr id="4" name="Picture 3" descr="catch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80" y="2523257"/>
            <a:ext cx="2168181" cy="33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crazy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heart of humor writing is to highlight some crazy truth about society or an issue.</a:t>
            </a:r>
          </a:p>
          <a:p>
            <a:r>
              <a:rPr lang="en-US" dirty="0" smtClean="0"/>
              <a:t>One way of writing a humor article is to begin by noticing an odd trend in society.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64" y="2250040"/>
            <a:ext cx="4315558" cy="40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Odd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strikes you as peculiar, amusing, unusual, a fad or trend?</a:t>
            </a:r>
          </a:p>
          <a:p>
            <a:r>
              <a:rPr lang="en-US" dirty="0" smtClean="0"/>
              <a:t>It may be people’s obsession for selfies.</a:t>
            </a:r>
          </a:p>
          <a:p>
            <a:r>
              <a:rPr lang="en-US" dirty="0" smtClean="0"/>
              <a:t>It </a:t>
            </a:r>
            <a:r>
              <a:rPr lang="en-US" dirty="0" smtClean="0"/>
              <a:t>may be hair or clothing styles. </a:t>
            </a:r>
            <a:endParaRPr lang="en-US" dirty="0"/>
          </a:p>
          <a:p>
            <a:r>
              <a:rPr lang="en-US" dirty="0" smtClean="0"/>
              <a:t>It may be ways of looking at history or our present day.</a:t>
            </a:r>
          </a:p>
          <a:p>
            <a:r>
              <a:rPr lang="en-US" dirty="0" smtClean="0"/>
              <a:t>It may be bizarre ironies.</a:t>
            </a:r>
          </a:p>
          <a:p>
            <a:r>
              <a:rPr lang="en-US" dirty="0" smtClean="0"/>
              <a:t>If we take a humorous approach, we can encourage people to think in a different 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323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1064</TotalTime>
  <Words>1410</Words>
  <Application>Microsoft Macintosh PowerPoint</Application>
  <PresentationFormat>On-screen Show (4:3)</PresentationFormat>
  <Paragraphs>122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Franklin Gothic Book</vt:lpstr>
      <vt:lpstr>Franklin Gothic Medium</vt:lpstr>
      <vt:lpstr>Tunga</vt:lpstr>
      <vt:lpstr>Wingdings</vt:lpstr>
      <vt:lpstr>Arial</vt:lpstr>
      <vt:lpstr>Angles</vt:lpstr>
      <vt:lpstr>Humor writing</vt:lpstr>
      <vt:lpstr>Humor in nonfiction</vt:lpstr>
      <vt:lpstr>The paradox</vt:lpstr>
      <vt:lpstr>The lightweights</vt:lpstr>
      <vt:lpstr>Not funny to be funny</vt:lpstr>
      <vt:lpstr>One cartoon, one book</vt:lpstr>
      <vt:lpstr>The joke is no joke</vt:lpstr>
      <vt:lpstr>The crazy truth</vt:lpstr>
      <vt:lpstr>Odd trends</vt:lpstr>
      <vt:lpstr>Humorous ideas</vt:lpstr>
      <vt:lpstr>Humor and parody</vt:lpstr>
      <vt:lpstr>Control</vt:lpstr>
      <vt:lpstr>Good humor</vt:lpstr>
      <vt:lpstr>Relevancy</vt:lpstr>
      <vt:lpstr>Power</vt:lpstr>
      <vt:lpstr>Against the grain</vt:lpstr>
      <vt:lpstr>Lonely</vt:lpstr>
      <vt:lpstr>Problems of the heart</vt:lpstr>
      <vt:lpstr>Simple themes</vt:lpstr>
      <vt:lpstr>Fundamental truths</vt:lpstr>
      <vt:lpstr>Principles</vt:lpstr>
      <vt:lpstr>What is funny?</vt:lpstr>
      <vt:lpstr>Ideas</vt:lpstr>
      <vt:lpstr>Humor without the I</vt:lpstr>
      <vt:lpstr>Exaggeration</vt:lpstr>
      <vt:lpstr>Borowitz </vt:lpstr>
      <vt:lpstr>The Onion</vt:lpstr>
      <vt:lpstr>Possible topics</vt:lpstr>
    </vt:vector>
  </TitlesOfParts>
  <Company>NDSU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Humor writing</dc:title>
  <dc:creator>Ross Collins</dc:creator>
  <cp:lastModifiedBy>Microsoft Office User</cp:lastModifiedBy>
  <cp:revision>18</cp:revision>
  <dcterms:created xsi:type="dcterms:W3CDTF">2015-10-14T21:29:12Z</dcterms:created>
  <dcterms:modified xsi:type="dcterms:W3CDTF">2017-08-24T17:40:38Z</dcterms:modified>
</cp:coreProperties>
</file>